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747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06593"/>
            <a:ext cx="8636000" cy="166058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89967"/>
            <a:ext cx="7112000" cy="197978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5BF96-D88A-4114-AC58-4F334ADE844B}" type="datetimeFigureOut">
              <a:rPr lang="en-US" smtClean="0"/>
              <a:t>3/10/2014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3ADF2-4E37-4F26-B2B1-37ECEE254C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5BF96-D88A-4114-AC58-4F334ADE844B}" type="datetimeFigureOut">
              <a:rPr lang="en-US" smtClean="0"/>
              <a:t>3/10/2014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3ADF2-4E37-4F26-B2B1-37ECEE254C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10241"/>
            <a:ext cx="2286000" cy="661005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10241"/>
            <a:ext cx="6688667" cy="661005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5BF96-D88A-4114-AC58-4F334ADE844B}" type="datetimeFigureOut">
              <a:rPr lang="en-US" smtClean="0"/>
              <a:t>3/10/2014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3ADF2-4E37-4F26-B2B1-37ECEE254C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5BF96-D88A-4114-AC58-4F334ADE844B}" type="datetimeFigureOut">
              <a:rPr lang="en-US" smtClean="0"/>
              <a:t>3/10/2014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3ADF2-4E37-4F26-B2B1-37ECEE254C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978167"/>
            <a:ext cx="8636000" cy="153864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83510"/>
            <a:ext cx="8636000" cy="16946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5BF96-D88A-4114-AC58-4F334ADE844B}" type="datetimeFigureOut">
              <a:rPr lang="en-US" smtClean="0"/>
              <a:t>3/10/2014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3ADF2-4E37-4F26-B2B1-37ECEE254C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807635"/>
            <a:ext cx="4487333" cy="5112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807635"/>
            <a:ext cx="4487333" cy="5112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5BF96-D88A-4114-AC58-4F334ADE844B}" type="datetimeFigureOut">
              <a:rPr lang="en-US" smtClean="0"/>
              <a:t>3/10/2014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3ADF2-4E37-4F26-B2B1-37ECEE254C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34109"/>
            <a:ext cx="4489098" cy="72269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56803"/>
            <a:ext cx="4489098" cy="44634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34109"/>
            <a:ext cx="4490861" cy="72269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56803"/>
            <a:ext cx="4490861" cy="44634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5BF96-D88A-4114-AC58-4F334ADE844B}" type="datetimeFigureOut">
              <a:rPr lang="en-US" smtClean="0"/>
              <a:t>3/10/2014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3ADF2-4E37-4F26-B2B1-37ECEE254C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5BF96-D88A-4114-AC58-4F334ADE844B}" type="datetimeFigureOut">
              <a:rPr lang="en-US" smtClean="0"/>
              <a:t>3/10/2014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3ADF2-4E37-4F26-B2B1-37ECEE254C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5BF96-D88A-4114-AC58-4F334ADE844B}" type="datetimeFigureOut">
              <a:rPr lang="en-US" smtClean="0"/>
              <a:t>3/10/2014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3ADF2-4E37-4F26-B2B1-37ECEE254C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8445"/>
            <a:ext cx="3342570" cy="131268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8447"/>
            <a:ext cx="5679722" cy="6611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621133"/>
            <a:ext cx="3342570" cy="52991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5BF96-D88A-4114-AC58-4F334ADE844B}" type="datetimeFigureOut">
              <a:rPr lang="en-US" smtClean="0"/>
              <a:t>3/10/2014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3ADF2-4E37-4F26-B2B1-37ECEE254C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422900"/>
            <a:ext cx="6096000" cy="64020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92209"/>
            <a:ext cx="6096000" cy="4648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6063104"/>
            <a:ext cx="6096000" cy="90919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5BF96-D88A-4114-AC58-4F334ADE844B}" type="datetimeFigureOut">
              <a:rPr lang="en-US" smtClean="0"/>
              <a:t>3/10/2014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3ADF2-4E37-4F26-B2B1-37ECEE254C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10239"/>
            <a:ext cx="9144000" cy="12911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807635"/>
            <a:ext cx="9144000" cy="51126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180323"/>
            <a:ext cx="2370667" cy="4124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5BF96-D88A-4114-AC58-4F334ADE844B}" type="datetimeFigureOut">
              <a:rPr lang="en-US" smtClean="0"/>
              <a:t>3/10/2014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180323"/>
            <a:ext cx="3217333" cy="4124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180323"/>
            <a:ext cx="2370667" cy="4124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53ADF2-4E37-4F26-B2B1-37ECEE254CF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1537160" y="621181"/>
            <a:ext cx="4674654" cy="1021265"/>
            <a:chOff x="1537160" y="621181"/>
            <a:chExt cx="4674654" cy="1021265"/>
          </a:xfrm>
        </p:grpSpPr>
        <p:sp>
          <p:nvSpPr>
            <p:cNvPr id="2" name="Freeform 1"/>
            <p:cNvSpPr/>
            <p:nvPr/>
          </p:nvSpPr>
          <p:spPr>
            <a:xfrm>
              <a:off x="1537160" y="732997"/>
              <a:ext cx="508410" cy="751522"/>
            </a:xfrm>
            <a:custGeom>
              <a:avLst/>
              <a:gdLst/>
              <a:ahLst/>
              <a:cxnLst/>
              <a:rect l="0" t="0" r="0" b="0"/>
              <a:pathLst>
                <a:path w="508410" h="751522">
                  <a:moveTo>
                    <a:pt x="0" y="25054"/>
                  </a:moveTo>
                  <a:lnTo>
                    <a:pt x="27556" y="17819"/>
                  </a:lnTo>
                  <a:lnTo>
                    <a:pt x="86899" y="15176"/>
                  </a:lnTo>
                  <a:lnTo>
                    <a:pt x="137662" y="17838"/>
                  </a:lnTo>
                  <a:lnTo>
                    <a:pt x="186628" y="22916"/>
                  </a:lnTo>
                  <a:lnTo>
                    <a:pt x="233892" y="24421"/>
                  </a:lnTo>
                  <a:lnTo>
                    <a:pt x="284941" y="24867"/>
                  </a:lnTo>
                  <a:lnTo>
                    <a:pt x="333991" y="24999"/>
                  </a:lnTo>
                  <a:lnTo>
                    <a:pt x="386898" y="19454"/>
                  </a:lnTo>
                  <a:lnTo>
                    <a:pt x="450181" y="12055"/>
                  </a:lnTo>
                  <a:lnTo>
                    <a:pt x="499926" y="0"/>
                  </a:lnTo>
                  <a:lnTo>
                    <a:pt x="506419" y="1332"/>
                  </a:lnTo>
                  <a:lnTo>
                    <a:pt x="508409" y="5730"/>
                  </a:lnTo>
                  <a:lnTo>
                    <a:pt x="500379" y="38005"/>
                  </a:lnTo>
                  <a:lnTo>
                    <a:pt x="472664" y="91664"/>
                  </a:lnTo>
                  <a:lnTo>
                    <a:pt x="439896" y="150646"/>
                  </a:lnTo>
                  <a:lnTo>
                    <a:pt x="397585" y="210988"/>
                  </a:lnTo>
                  <a:lnTo>
                    <a:pt x="368654" y="264423"/>
                  </a:lnTo>
                  <a:lnTo>
                    <a:pt x="329599" y="321071"/>
                  </a:lnTo>
                  <a:lnTo>
                    <a:pt x="293342" y="383130"/>
                  </a:lnTo>
                  <a:lnTo>
                    <a:pt x="261347" y="446204"/>
                  </a:lnTo>
                  <a:lnTo>
                    <a:pt x="230919" y="507171"/>
                  </a:lnTo>
                  <a:lnTo>
                    <a:pt x="203675" y="564058"/>
                  </a:lnTo>
                  <a:lnTo>
                    <a:pt x="178316" y="623851"/>
                  </a:lnTo>
                  <a:lnTo>
                    <a:pt x="144972" y="686788"/>
                  </a:lnTo>
                  <a:lnTo>
                    <a:pt x="124130" y="727036"/>
                  </a:lnTo>
                  <a:lnTo>
                    <a:pt x="105285" y="7515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947772" y="138976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266700" y="712660"/>
              <a:ext cx="523352" cy="642599"/>
            </a:xfrm>
            <a:custGeom>
              <a:avLst/>
              <a:gdLst/>
              <a:ahLst/>
              <a:cxnLst/>
              <a:rect l="0" t="0" r="0" b="0"/>
              <a:pathLst>
                <a:path w="523352" h="642599">
                  <a:moveTo>
                    <a:pt x="102211" y="24334"/>
                  </a:moveTo>
                  <a:lnTo>
                    <a:pt x="86570" y="50721"/>
                  </a:lnTo>
                  <a:lnTo>
                    <a:pt x="61778" y="107647"/>
                  </a:lnTo>
                  <a:lnTo>
                    <a:pt x="36604" y="161084"/>
                  </a:lnTo>
                  <a:lnTo>
                    <a:pt x="30397" y="171653"/>
                  </a:lnTo>
                  <a:lnTo>
                    <a:pt x="23920" y="175189"/>
                  </a:lnTo>
                  <a:lnTo>
                    <a:pt x="17262" y="174037"/>
                  </a:lnTo>
                  <a:lnTo>
                    <a:pt x="10483" y="169760"/>
                  </a:lnTo>
                  <a:lnTo>
                    <a:pt x="5964" y="161059"/>
                  </a:lnTo>
                  <a:lnTo>
                    <a:pt x="943" y="135794"/>
                  </a:lnTo>
                  <a:lnTo>
                    <a:pt x="8070" y="111306"/>
                  </a:lnTo>
                  <a:lnTo>
                    <a:pt x="43801" y="57451"/>
                  </a:lnTo>
                  <a:lnTo>
                    <a:pt x="85214" y="25330"/>
                  </a:lnTo>
                  <a:lnTo>
                    <a:pt x="132519" y="2044"/>
                  </a:lnTo>
                  <a:lnTo>
                    <a:pt x="157406" y="0"/>
                  </a:lnTo>
                  <a:lnTo>
                    <a:pt x="217099" y="8219"/>
                  </a:lnTo>
                  <a:lnTo>
                    <a:pt x="241400" y="17562"/>
                  </a:lnTo>
                  <a:lnTo>
                    <a:pt x="276065" y="42624"/>
                  </a:lnTo>
                  <a:lnTo>
                    <a:pt x="320901" y="96861"/>
                  </a:lnTo>
                  <a:lnTo>
                    <a:pt x="335108" y="122079"/>
                  </a:lnTo>
                  <a:lnTo>
                    <a:pt x="349682" y="173399"/>
                  </a:lnTo>
                  <a:lnTo>
                    <a:pt x="360240" y="222789"/>
                  </a:lnTo>
                  <a:lnTo>
                    <a:pt x="363888" y="284217"/>
                  </a:lnTo>
                  <a:lnTo>
                    <a:pt x="363799" y="338293"/>
                  </a:lnTo>
                  <a:lnTo>
                    <a:pt x="359633" y="385750"/>
                  </a:lnTo>
                  <a:lnTo>
                    <a:pt x="350710" y="442726"/>
                  </a:lnTo>
                  <a:lnTo>
                    <a:pt x="336045" y="495494"/>
                  </a:lnTo>
                  <a:lnTo>
                    <a:pt x="305129" y="550414"/>
                  </a:lnTo>
                  <a:lnTo>
                    <a:pt x="276391" y="590465"/>
                  </a:lnTo>
                  <a:lnTo>
                    <a:pt x="222499" y="627357"/>
                  </a:lnTo>
                  <a:lnTo>
                    <a:pt x="179056" y="639615"/>
                  </a:lnTo>
                  <a:lnTo>
                    <a:pt x="130310" y="642598"/>
                  </a:lnTo>
                  <a:lnTo>
                    <a:pt x="71323" y="633718"/>
                  </a:lnTo>
                  <a:lnTo>
                    <a:pt x="57053" y="630631"/>
                  </a:lnTo>
                  <a:lnTo>
                    <a:pt x="34958" y="617843"/>
                  </a:lnTo>
                  <a:lnTo>
                    <a:pt x="18509" y="600462"/>
                  </a:lnTo>
                  <a:lnTo>
                    <a:pt x="7298" y="581038"/>
                  </a:lnTo>
                  <a:lnTo>
                    <a:pt x="0" y="544783"/>
                  </a:lnTo>
                  <a:lnTo>
                    <a:pt x="4531" y="524316"/>
                  </a:lnTo>
                  <a:lnTo>
                    <a:pt x="9015" y="515583"/>
                  </a:lnTo>
                  <a:lnTo>
                    <a:pt x="26476" y="499641"/>
                  </a:lnTo>
                  <a:lnTo>
                    <a:pt x="51004" y="485926"/>
                  </a:lnTo>
                  <a:lnTo>
                    <a:pt x="81402" y="475931"/>
                  </a:lnTo>
                  <a:lnTo>
                    <a:pt x="131401" y="474906"/>
                  </a:lnTo>
                  <a:lnTo>
                    <a:pt x="183260" y="476421"/>
                  </a:lnTo>
                  <a:lnTo>
                    <a:pt x="238714" y="486509"/>
                  </a:lnTo>
                  <a:lnTo>
                    <a:pt x="297328" y="506699"/>
                  </a:lnTo>
                  <a:lnTo>
                    <a:pt x="354572" y="522299"/>
                  </a:lnTo>
                  <a:lnTo>
                    <a:pt x="414970" y="542711"/>
                  </a:lnTo>
                  <a:lnTo>
                    <a:pt x="463682" y="548375"/>
                  </a:lnTo>
                  <a:lnTo>
                    <a:pt x="523351" y="5507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58549" y="1042321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30371" y="7235"/>
                  </a:lnTo>
                  <a:lnTo>
                    <a:pt x="77268" y="12997"/>
                  </a:lnTo>
                  <a:lnTo>
                    <a:pt x="17801" y="1999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497986" y="621181"/>
              <a:ext cx="450201" cy="715939"/>
            </a:xfrm>
            <a:custGeom>
              <a:avLst/>
              <a:gdLst/>
              <a:ahLst/>
              <a:cxnLst/>
              <a:rect l="0" t="0" r="0" b="0"/>
              <a:pathLst>
                <a:path w="450201" h="715939">
                  <a:moveTo>
                    <a:pt x="134345" y="715938"/>
                  </a:moveTo>
                  <a:lnTo>
                    <a:pt x="142678" y="661793"/>
                  </a:lnTo>
                  <a:lnTo>
                    <a:pt x="144440" y="601257"/>
                  </a:lnTo>
                  <a:lnTo>
                    <a:pt x="136382" y="546276"/>
                  </a:lnTo>
                  <a:lnTo>
                    <a:pt x="126890" y="493702"/>
                  </a:lnTo>
                  <a:lnTo>
                    <a:pt x="115499" y="443940"/>
                  </a:lnTo>
                  <a:lnTo>
                    <a:pt x="98995" y="383572"/>
                  </a:lnTo>
                  <a:lnTo>
                    <a:pt x="82345" y="329361"/>
                  </a:lnTo>
                  <a:lnTo>
                    <a:pt x="57004" y="274133"/>
                  </a:lnTo>
                  <a:lnTo>
                    <a:pt x="36524" y="221150"/>
                  </a:lnTo>
                  <a:lnTo>
                    <a:pt x="14894" y="170589"/>
                  </a:lnTo>
                  <a:lnTo>
                    <a:pt x="1262" y="115542"/>
                  </a:lnTo>
                  <a:lnTo>
                    <a:pt x="0" y="101594"/>
                  </a:lnTo>
                  <a:lnTo>
                    <a:pt x="7956" y="76738"/>
                  </a:lnTo>
                  <a:lnTo>
                    <a:pt x="36070" y="37775"/>
                  </a:lnTo>
                  <a:lnTo>
                    <a:pt x="56352" y="25368"/>
                  </a:lnTo>
                  <a:lnTo>
                    <a:pt x="115062" y="5247"/>
                  </a:lnTo>
                  <a:lnTo>
                    <a:pt x="175077" y="1036"/>
                  </a:lnTo>
                  <a:lnTo>
                    <a:pt x="227522" y="307"/>
                  </a:lnTo>
                  <a:lnTo>
                    <a:pt x="285566" y="91"/>
                  </a:lnTo>
                  <a:lnTo>
                    <a:pt x="341511" y="5607"/>
                  </a:lnTo>
                  <a:lnTo>
                    <a:pt x="393592" y="8386"/>
                  </a:lnTo>
                  <a:lnTo>
                    <a:pt x="4502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695502" y="1031792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15557" y="17959"/>
                  </a:lnTo>
                  <a:lnTo>
                    <a:pt x="57548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948186" y="1042321"/>
              <a:ext cx="178986" cy="272446"/>
            </a:xfrm>
            <a:custGeom>
              <a:avLst/>
              <a:gdLst/>
              <a:ahLst/>
              <a:cxnLst/>
              <a:rect l="0" t="0" r="0" b="0"/>
              <a:pathLst>
                <a:path w="178986" h="272446">
                  <a:moveTo>
                    <a:pt x="0" y="105285"/>
                  </a:moveTo>
                  <a:lnTo>
                    <a:pt x="17959" y="167565"/>
                  </a:lnTo>
                  <a:lnTo>
                    <a:pt x="35149" y="229892"/>
                  </a:lnTo>
                  <a:lnTo>
                    <a:pt x="40738" y="272445"/>
                  </a:lnTo>
                  <a:lnTo>
                    <a:pt x="41503" y="264586"/>
                  </a:lnTo>
                  <a:lnTo>
                    <a:pt x="30581" y="208440"/>
                  </a:lnTo>
                  <a:lnTo>
                    <a:pt x="26460" y="181547"/>
                  </a:lnTo>
                  <a:lnTo>
                    <a:pt x="30226" y="126155"/>
                  </a:lnTo>
                  <a:lnTo>
                    <a:pt x="36906" y="75742"/>
                  </a:lnTo>
                  <a:lnTo>
                    <a:pt x="51750" y="48308"/>
                  </a:lnTo>
                  <a:lnTo>
                    <a:pt x="67454" y="35898"/>
                  </a:lnTo>
                  <a:lnTo>
                    <a:pt x="106131" y="18399"/>
                  </a:lnTo>
                  <a:lnTo>
                    <a:pt x="160133" y="8445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161028" y="1105051"/>
              <a:ext cx="271470" cy="272243"/>
            </a:xfrm>
            <a:custGeom>
              <a:avLst/>
              <a:gdLst/>
              <a:ahLst/>
              <a:cxnLst/>
              <a:rect l="0" t="0" r="0" b="0"/>
              <a:pathLst>
                <a:path w="271470" h="272243">
                  <a:moveTo>
                    <a:pt x="187241" y="126783"/>
                  </a:moveTo>
                  <a:lnTo>
                    <a:pt x="184121" y="72638"/>
                  </a:lnTo>
                  <a:lnTo>
                    <a:pt x="177666" y="47736"/>
                  </a:lnTo>
                  <a:lnTo>
                    <a:pt x="154457" y="12686"/>
                  </a:lnTo>
                  <a:lnTo>
                    <a:pt x="147838" y="5095"/>
                  </a:lnTo>
                  <a:lnTo>
                    <a:pt x="137575" y="1204"/>
                  </a:lnTo>
                  <a:lnTo>
                    <a:pt x="110575" y="0"/>
                  </a:lnTo>
                  <a:lnTo>
                    <a:pt x="88437" y="6484"/>
                  </a:lnTo>
                  <a:lnTo>
                    <a:pt x="55160" y="29710"/>
                  </a:lnTo>
                  <a:lnTo>
                    <a:pt x="27227" y="72470"/>
                  </a:lnTo>
                  <a:lnTo>
                    <a:pt x="9231" y="122163"/>
                  </a:lnTo>
                  <a:lnTo>
                    <a:pt x="0" y="182022"/>
                  </a:lnTo>
                  <a:lnTo>
                    <a:pt x="517" y="237737"/>
                  </a:lnTo>
                  <a:lnTo>
                    <a:pt x="9106" y="261493"/>
                  </a:lnTo>
                  <a:lnTo>
                    <a:pt x="15842" y="268062"/>
                  </a:lnTo>
                  <a:lnTo>
                    <a:pt x="23842" y="271272"/>
                  </a:lnTo>
                  <a:lnTo>
                    <a:pt x="32685" y="272242"/>
                  </a:lnTo>
                  <a:lnTo>
                    <a:pt x="51869" y="267081"/>
                  </a:lnTo>
                  <a:lnTo>
                    <a:pt x="70924" y="255818"/>
                  </a:lnTo>
                  <a:lnTo>
                    <a:pt x="94805" y="228576"/>
                  </a:lnTo>
                  <a:lnTo>
                    <a:pt x="130932" y="170054"/>
                  </a:lnTo>
                  <a:lnTo>
                    <a:pt x="154711" y="113287"/>
                  </a:lnTo>
                  <a:lnTo>
                    <a:pt x="158535" y="100238"/>
                  </a:lnTo>
                  <a:lnTo>
                    <a:pt x="161085" y="96218"/>
                  </a:lnTo>
                  <a:lnTo>
                    <a:pt x="162784" y="98218"/>
                  </a:lnTo>
                  <a:lnTo>
                    <a:pt x="180458" y="152149"/>
                  </a:lnTo>
                  <a:lnTo>
                    <a:pt x="205529" y="199254"/>
                  </a:lnTo>
                  <a:lnTo>
                    <a:pt x="231654" y="226114"/>
                  </a:lnTo>
                  <a:lnTo>
                    <a:pt x="248314" y="235271"/>
                  </a:lnTo>
                  <a:lnTo>
                    <a:pt x="271469" y="242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492826" y="1134133"/>
              <a:ext cx="181828" cy="271859"/>
            </a:xfrm>
            <a:custGeom>
              <a:avLst/>
              <a:gdLst/>
              <a:ahLst/>
              <a:cxnLst/>
              <a:rect l="0" t="0" r="0" b="0"/>
              <a:pathLst>
                <a:path w="181828" h="271859">
                  <a:moveTo>
                    <a:pt x="171298" y="24001"/>
                  </a:moveTo>
                  <a:lnTo>
                    <a:pt x="153317" y="8360"/>
                  </a:lnTo>
                  <a:lnTo>
                    <a:pt x="136401" y="282"/>
                  </a:lnTo>
                  <a:lnTo>
                    <a:pt x="126976" y="0"/>
                  </a:lnTo>
                  <a:lnTo>
                    <a:pt x="76251" y="16826"/>
                  </a:lnTo>
                  <a:lnTo>
                    <a:pt x="42775" y="39395"/>
                  </a:lnTo>
                  <a:lnTo>
                    <a:pt x="27999" y="52680"/>
                  </a:lnTo>
                  <a:lnTo>
                    <a:pt x="12116" y="84491"/>
                  </a:lnTo>
                  <a:lnTo>
                    <a:pt x="0" y="123553"/>
                  </a:lnTo>
                  <a:lnTo>
                    <a:pt x="181" y="164762"/>
                  </a:lnTo>
                  <a:lnTo>
                    <a:pt x="11892" y="212203"/>
                  </a:lnTo>
                  <a:lnTo>
                    <a:pt x="35522" y="252250"/>
                  </a:lnTo>
                  <a:lnTo>
                    <a:pt x="42176" y="260395"/>
                  </a:lnTo>
                  <a:lnTo>
                    <a:pt x="62048" y="269445"/>
                  </a:lnTo>
                  <a:lnTo>
                    <a:pt x="73898" y="271858"/>
                  </a:lnTo>
                  <a:lnTo>
                    <a:pt x="96424" y="268301"/>
                  </a:lnTo>
                  <a:lnTo>
                    <a:pt x="139480" y="246953"/>
                  </a:lnTo>
                  <a:lnTo>
                    <a:pt x="181827" y="2135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791028" y="831751"/>
              <a:ext cx="20496" cy="515897"/>
            </a:xfrm>
            <a:custGeom>
              <a:avLst/>
              <a:gdLst/>
              <a:ahLst/>
              <a:cxnLst/>
              <a:rect l="0" t="0" r="0" b="0"/>
              <a:pathLst>
                <a:path w="20496" h="515897">
                  <a:moveTo>
                    <a:pt x="20495" y="0"/>
                  </a:moveTo>
                  <a:lnTo>
                    <a:pt x="5841" y="60730"/>
                  </a:lnTo>
                  <a:lnTo>
                    <a:pt x="1335" y="107031"/>
                  </a:lnTo>
                  <a:lnTo>
                    <a:pt x="0" y="167154"/>
                  </a:lnTo>
                  <a:lnTo>
                    <a:pt x="5194" y="220062"/>
                  </a:lnTo>
                  <a:lnTo>
                    <a:pt x="8552" y="282143"/>
                  </a:lnTo>
                  <a:lnTo>
                    <a:pt x="6218" y="325438"/>
                  </a:lnTo>
                  <a:lnTo>
                    <a:pt x="2451" y="368077"/>
                  </a:lnTo>
                  <a:lnTo>
                    <a:pt x="331" y="429204"/>
                  </a:lnTo>
                  <a:lnTo>
                    <a:pt x="2734" y="486727"/>
                  </a:lnTo>
                  <a:lnTo>
                    <a:pt x="9966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653596" y="1021264"/>
              <a:ext cx="294799" cy="31586"/>
            </a:xfrm>
            <a:custGeom>
              <a:avLst/>
              <a:gdLst/>
              <a:ahLst/>
              <a:cxnLst/>
              <a:rect l="0" t="0" r="0" b="0"/>
              <a:pathLst>
                <a:path w="294799" h="31586">
                  <a:moveTo>
                    <a:pt x="294798" y="0"/>
                  </a:moveTo>
                  <a:lnTo>
                    <a:pt x="240653" y="11453"/>
                  </a:lnTo>
                  <a:lnTo>
                    <a:pt x="180117" y="19160"/>
                  </a:lnTo>
                  <a:lnTo>
                    <a:pt x="126306" y="27918"/>
                  </a:lnTo>
                  <a:lnTo>
                    <a:pt x="78628" y="30499"/>
                  </a:lnTo>
                  <a:lnTo>
                    <a:pt x="22594" y="3137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011565" y="1231834"/>
              <a:ext cx="10529" cy="200042"/>
            </a:xfrm>
            <a:custGeom>
              <a:avLst/>
              <a:gdLst/>
              <a:ahLst/>
              <a:cxnLst/>
              <a:rect l="0" t="0" r="0" b="0"/>
              <a:pathLst>
                <a:path w="10529" h="200042">
                  <a:moveTo>
                    <a:pt x="0" y="0"/>
                  </a:moveTo>
                  <a:lnTo>
                    <a:pt x="0" y="54144"/>
                  </a:lnTo>
                  <a:lnTo>
                    <a:pt x="5589" y="114680"/>
                  </a:lnTo>
                  <a:lnTo>
                    <a:pt x="9552" y="171048"/>
                  </a:lnTo>
                  <a:lnTo>
                    <a:pt x="10528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022093" y="109496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140698" y="1192647"/>
              <a:ext cx="201055" cy="226361"/>
            </a:xfrm>
            <a:custGeom>
              <a:avLst/>
              <a:gdLst/>
              <a:ahLst/>
              <a:cxnLst/>
              <a:rect l="0" t="0" r="0" b="0"/>
              <a:pathLst>
                <a:path w="201055" h="226361">
                  <a:moveTo>
                    <a:pt x="155136" y="18130"/>
                  </a:moveTo>
                  <a:lnTo>
                    <a:pt x="143958" y="6951"/>
                  </a:lnTo>
                  <a:lnTo>
                    <a:pt x="125991" y="1463"/>
                  </a:lnTo>
                  <a:lnTo>
                    <a:pt x="114649" y="0"/>
                  </a:lnTo>
                  <a:lnTo>
                    <a:pt x="76329" y="9118"/>
                  </a:lnTo>
                  <a:lnTo>
                    <a:pt x="38270" y="33161"/>
                  </a:lnTo>
                  <a:lnTo>
                    <a:pt x="22867" y="46647"/>
                  </a:lnTo>
                  <a:lnTo>
                    <a:pt x="6631" y="78572"/>
                  </a:lnTo>
                  <a:lnTo>
                    <a:pt x="0" y="123256"/>
                  </a:lnTo>
                  <a:lnTo>
                    <a:pt x="3625" y="173541"/>
                  </a:lnTo>
                  <a:lnTo>
                    <a:pt x="12148" y="198725"/>
                  </a:lnTo>
                  <a:lnTo>
                    <a:pt x="17697" y="208717"/>
                  </a:lnTo>
                  <a:lnTo>
                    <a:pt x="26075" y="215378"/>
                  </a:lnTo>
                  <a:lnTo>
                    <a:pt x="47863" y="222779"/>
                  </a:lnTo>
                  <a:lnTo>
                    <a:pt x="106043" y="226360"/>
                  </a:lnTo>
                  <a:lnTo>
                    <a:pt x="130977" y="222591"/>
                  </a:lnTo>
                  <a:lnTo>
                    <a:pt x="153758" y="210777"/>
                  </a:lnTo>
                  <a:lnTo>
                    <a:pt x="173241" y="193828"/>
                  </a:lnTo>
                  <a:lnTo>
                    <a:pt x="190786" y="163385"/>
                  </a:lnTo>
                  <a:lnTo>
                    <a:pt x="201054" y="126419"/>
                  </a:lnTo>
                  <a:lnTo>
                    <a:pt x="199720" y="103693"/>
                  </a:lnTo>
                  <a:lnTo>
                    <a:pt x="188989" y="81894"/>
                  </a:lnTo>
                  <a:lnTo>
                    <a:pt x="165664" y="497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422176" y="1176387"/>
              <a:ext cx="294799" cy="234432"/>
            </a:xfrm>
            <a:custGeom>
              <a:avLst/>
              <a:gdLst/>
              <a:ahLst/>
              <a:cxnLst/>
              <a:rect l="0" t="0" r="0" b="0"/>
              <a:pathLst>
                <a:path w="294799" h="234432">
                  <a:moveTo>
                    <a:pt x="0" y="97561"/>
                  </a:moveTo>
                  <a:lnTo>
                    <a:pt x="34747" y="159841"/>
                  </a:lnTo>
                  <a:lnTo>
                    <a:pt x="48761" y="213891"/>
                  </a:lnTo>
                  <a:lnTo>
                    <a:pt x="49748" y="231152"/>
                  </a:lnTo>
                  <a:lnTo>
                    <a:pt x="46287" y="219326"/>
                  </a:lnTo>
                  <a:lnTo>
                    <a:pt x="39544" y="156085"/>
                  </a:lnTo>
                  <a:lnTo>
                    <a:pt x="33158" y="95213"/>
                  </a:lnTo>
                  <a:lnTo>
                    <a:pt x="37640" y="52281"/>
                  </a:lnTo>
                  <a:lnTo>
                    <a:pt x="46365" y="30253"/>
                  </a:lnTo>
                  <a:lnTo>
                    <a:pt x="51967" y="21104"/>
                  </a:lnTo>
                  <a:lnTo>
                    <a:pt x="70670" y="7818"/>
                  </a:lnTo>
                  <a:lnTo>
                    <a:pt x="82208" y="2637"/>
                  </a:lnTo>
                  <a:lnTo>
                    <a:pt x="107507" y="0"/>
                  </a:lnTo>
                  <a:lnTo>
                    <a:pt x="134348" y="3898"/>
                  </a:lnTo>
                  <a:lnTo>
                    <a:pt x="173428" y="19246"/>
                  </a:lnTo>
                  <a:lnTo>
                    <a:pt x="231047" y="66403"/>
                  </a:lnTo>
                  <a:lnTo>
                    <a:pt x="253812" y="90798"/>
                  </a:lnTo>
                  <a:lnTo>
                    <a:pt x="272577" y="133010"/>
                  </a:lnTo>
                  <a:lnTo>
                    <a:pt x="289965" y="191440"/>
                  </a:lnTo>
                  <a:lnTo>
                    <a:pt x="294798" y="2344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821632" y="1147606"/>
              <a:ext cx="215348" cy="303350"/>
            </a:xfrm>
            <a:custGeom>
              <a:avLst/>
              <a:gdLst/>
              <a:ahLst/>
              <a:cxnLst/>
              <a:rect l="0" t="0" r="0" b="0"/>
              <a:pathLst>
                <a:path w="215348" h="303350">
                  <a:moveTo>
                    <a:pt x="137497" y="0"/>
                  </a:moveTo>
                  <a:lnTo>
                    <a:pt x="98979" y="9575"/>
                  </a:lnTo>
                  <a:lnTo>
                    <a:pt x="43148" y="38920"/>
                  </a:lnTo>
                  <a:lnTo>
                    <a:pt x="4652" y="70693"/>
                  </a:lnTo>
                  <a:lnTo>
                    <a:pt x="971" y="78714"/>
                  </a:lnTo>
                  <a:lnTo>
                    <a:pt x="0" y="96985"/>
                  </a:lnTo>
                  <a:lnTo>
                    <a:pt x="4888" y="105601"/>
                  </a:lnTo>
                  <a:lnTo>
                    <a:pt x="22798" y="121413"/>
                  </a:lnTo>
                  <a:lnTo>
                    <a:pt x="82806" y="146287"/>
                  </a:lnTo>
                  <a:lnTo>
                    <a:pt x="144463" y="165970"/>
                  </a:lnTo>
                  <a:lnTo>
                    <a:pt x="178556" y="185007"/>
                  </a:lnTo>
                  <a:lnTo>
                    <a:pt x="200199" y="202718"/>
                  </a:lnTo>
                  <a:lnTo>
                    <a:pt x="212158" y="225407"/>
                  </a:lnTo>
                  <a:lnTo>
                    <a:pt x="215347" y="238009"/>
                  </a:lnTo>
                  <a:lnTo>
                    <a:pt x="215134" y="248750"/>
                  </a:lnTo>
                  <a:lnTo>
                    <a:pt x="208657" y="266923"/>
                  </a:lnTo>
                  <a:lnTo>
                    <a:pt x="191740" y="282799"/>
                  </a:lnTo>
                  <a:lnTo>
                    <a:pt x="168624" y="295314"/>
                  </a:lnTo>
                  <a:lnTo>
                    <a:pt x="115657" y="303349"/>
                  </a:lnTo>
                  <a:lnTo>
                    <a:pt x="77214" y="301621"/>
                  </a:lnTo>
                  <a:lnTo>
                    <a:pt x="21684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127585" y="1431875"/>
              <a:ext cx="84229" cy="210571"/>
            </a:xfrm>
            <a:custGeom>
              <a:avLst/>
              <a:gdLst/>
              <a:ahLst/>
              <a:cxnLst/>
              <a:rect l="0" t="0" r="0" b="0"/>
              <a:pathLst>
                <a:path w="84229" h="210571">
                  <a:moveTo>
                    <a:pt x="0" y="0"/>
                  </a:moveTo>
                  <a:lnTo>
                    <a:pt x="50996" y="57234"/>
                  </a:lnTo>
                  <a:lnTo>
                    <a:pt x="74804" y="109702"/>
                  </a:lnTo>
                  <a:lnTo>
                    <a:pt x="82367" y="163956"/>
                  </a:lnTo>
                  <a:lnTo>
                    <a:pt x="84228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269242" y="2200455"/>
            <a:ext cx="5103586" cy="926509"/>
            <a:chOff x="1269242" y="2200455"/>
            <a:chExt cx="5103586" cy="926509"/>
          </a:xfrm>
        </p:grpSpPr>
        <p:sp>
          <p:nvSpPr>
            <p:cNvPr id="20" name="Freeform 19"/>
            <p:cNvSpPr/>
            <p:nvPr/>
          </p:nvSpPr>
          <p:spPr>
            <a:xfrm>
              <a:off x="1269242" y="2214312"/>
              <a:ext cx="440933" cy="491167"/>
            </a:xfrm>
            <a:custGeom>
              <a:avLst/>
              <a:gdLst/>
              <a:ahLst/>
              <a:cxnLst/>
              <a:rect l="0" t="0" r="0" b="0"/>
              <a:pathLst>
                <a:path w="440933" h="491167">
                  <a:moveTo>
                    <a:pt x="57348" y="407283"/>
                  </a:moveTo>
                  <a:lnTo>
                    <a:pt x="57348" y="353139"/>
                  </a:lnTo>
                  <a:lnTo>
                    <a:pt x="51759" y="292603"/>
                  </a:lnTo>
                  <a:lnTo>
                    <a:pt x="40560" y="239961"/>
                  </a:lnTo>
                  <a:lnTo>
                    <a:pt x="34015" y="185716"/>
                  </a:lnTo>
                  <a:lnTo>
                    <a:pt x="21804" y="129940"/>
                  </a:lnTo>
                  <a:lnTo>
                    <a:pt x="4647" y="71284"/>
                  </a:lnTo>
                  <a:lnTo>
                    <a:pt x="0" y="49720"/>
                  </a:lnTo>
                  <a:lnTo>
                    <a:pt x="1834" y="28438"/>
                  </a:lnTo>
                  <a:lnTo>
                    <a:pt x="6301" y="20189"/>
                  </a:lnTo>
                  <a:lnTo>
                    <a:pt x="20623" y="7904"/>
                  </a:lnTo>
                  <a:lnTo>
                    <a:pt x="59595" y="0"/>
                  </a:lnTo>
                  <a:lnTo>
                    <a:pt x="110694" y="5735"/>
                  </a:lnTo>
                  <a:lnTo>
                    <a:pt x="171568" y="21252"/>
                  </a:lnTo>
                  <a:lnTo>
                    <a:pt x="223410" y="40912"/>
                  </a:lnTo>
                  <a:lnTo>
                    <a:pt x="283345" y="71114"/>
                  </a:lnTo>
                  <a:lnTo>
                    <a:pt x="344908" y="126552"/>
                  </a:lnTo>
                  <a:lnTo>
                    <a:pt x="394247" y="183991"/>
                  </a:lnTo>
                  <a:lnTo>
                    <a:pt x="407123" y="200418"/>
                  </a:lnTo>
                  <a:lnTo>
                    <a:pt x="420948" y="231736"/>
                  </a:lnTo>
                  <a:lnTo>
                    <a:pt x="436100" y="290416"/>
                  </a:lnTo>
                  <a:lnTo>
                    <a:pt x="440932" y="317908"/>
                  </a:lnTo>
                  <a:lnTo>
                    <a:pt x="439180" y="341824"/>
                  </a:lnTo>
                  <a:lnTo>
                    <a:pt x="431382" y="361033"/>
                  </a:lnTo>
                  <a:lnTo>
                    <a:pt x="392216" y="415361"/>
                  </a:lnTo>
                  <a:lnTo>
                    <a:pt x="362069" y="446331"/>
                  </a:lnTo>
                  <a:lnTo>
                    <a:pt x="309952" y="478225"/>
                  </a:lnTo>
                  <a:lnTo>
                    <a:pt x="261656" y="487575"/>
                  </a:lnTo>
                  <a:lnTo>
                    <a:pt x="202892" y="490345"/>
                  </a:lnTo>
                  <a:lnTo>
                    <a:pt x="152205" y="491166"/>
                  </a:lnTo>
                  <a:lnTo>
                    <a:pt x="89430" y="484207"/>
                  </a:lnTo>
                  <a:lnTo>
                    <a:pt x="57348" y="4809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813677" y="2436132"/>
              <a:ext cx="186738" cy="235346"/>
            </a:xfrm>
            <a:custGeom>
              <a:avLst/>
              <a:gdLst/>
              <a:ahLst/>
              <a:cxnLst/>
              <a:rect l="0" t="0" r="0" b="0"/>
              <a:pathLst>
                <a:path w="186738" h="235346">
                  <a:moveTo>
                    <a:pt x="7753" y="143349"/>
                  </a:moveTo>
                  <a:lnTo>
                    <a:pt x="66369" y="134284"/>
                  </a:lnTo>
                  <a:lnTo>
                    <a:pt x="118204" y="123535"/>
                  </a:lnTo>
                  <a:lnTo>
                    <a:pt x="137170" y="112706"/>
                  </a:lnTo>
                  <a:lnTo>
                    <a:pt x="175689" y="68387"/>
                  </a:lnTo>
                  <a:lnTo>
                    <a:pt x="182881" y="58280"/>
                  </a:lnTo>
                  <a:lnTo>
                    <a:pt x="185337" y="49202"/>
                  </a:lnTo>
                  <a:lnTo>
                    <a:pt x="184634" y="40810"/>
                  </a:lnTo>
                  <a:lnTo>
                    <a:pt x="181825" y="32876"/>
                  </a:lnTo>
                  <a:lnTo>
                    <a:pt x="169346" y="17821"/>
                  </a:lnTo>
                  <a:lnTo>
                    <a:pt x="161105" y="10531"/>
                  </a:lnTo>
                  <a:lnTo>
                    <a:pt x="139470" y="2431"/>
                  </a:lnTo>
                  <a:lnTo>
                    <a:pt x="115427" y="0"/>
                  </a:lnTo>
                  <a:lnTo>
                    <a:pt x="93043" y="2820"/>
                  </a:lnTo>
                  <a:lnTo>
                    <a:pt x="74515" y="11092"/>
                  </a:lnTo>
                  <a:lnTo>
                    <a:pt x="30236" y="43351"/>
                  </a:lnTo>
                  <a:lnTo>
                    <a:pt x="9421" y="81223"/>
                  </a:lnTo>
                  <a:lnTo>
                    <a:pt x="2645" y="102869"/>
                  </a:lnTo>
                  <a:lnTo>
                    <a:pt x="0" y="140194"/>
                  </a:lnTo>
                  <a:lnTo>
                    <a:pt x="3527" y="163004"/>
                  </a:lnTo>
                  <a:lnTo>
                    <a:pt x="15233" y="181721"/>
                  </a:lnTo>
                  <a:lnTo>
                    <a:pt x="54145" y="218896"/>
                  </a:lnTo>
                  <a:lnTo>
                    <a:pt x="72825" y="228788"/>
                  </a:lnTo>
                  <a:lnTo>
                    <a:pt x="108662" y="235345"/>
                  </a:lnTo>
                  <a:lnTo>
                    <a:pt x="161984" y="229409"/>
                  </a:lnTo>
                  <a:lnTo>
                    <a:pt x="186737" y="2275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133532" y="2471252"/>
              <a:ext cx="140624" cy="185673"/>
            </a:xfrm>
            <a:custGeom>
              <a:avLst/>
              <a:gdLst/>
              <a:ahLst/>
              <a:cxnLst/>
              <a:rect l="0" t="0" r="0" b="0"/>
              <a:pathLst>
                <a:path w="140624" h="185673">
                  <a:moveTo>
                    <a:pt x="130094" y="24001"/>
                  </a:moveTo>
                  <a:lnTo>
                    <a:pt x="112114" y="8360"/>
                  </a:lnTo>
                  <a:lnTo>
                    <a:pt x="95197" y="282"/>
                  </a:lnTo>
                  <a:lnTo>
                    <a:pt x="85773" y="0"/>
                  </a:lnTo>
                  <a:lnTo>
                    <a:pt x="65942" y="5925"/>
                  </a:lnTo>
                  <a:lnTo>
                    <a:pt x="35047" y="28004"/>
                  </a:lnTo>
                  <a:lnTo>
                    <a:pt x="14845" y="56773"/>
                  </a:lnTo>
                  <a:lnTo>
                    <a:pt x="1450" y="87524"/>
                  </a:lnTo>
                  <a:lnTo>
                    <a:pt x="0" y="108386"/>
                  </a:lnTo>
                  <a:lnTo>
                    <a:pt x="4424" y="129356"/>
                  </a:lnTo>
                  <a:lnTo>
                    <a:pt x="14190" y="150374"/>
                  </a:lnTo>
                  <a:lnTo>
                    <a:pt x="29448" y="165175"/>
                  </a:lnTo>
                  <a:lnTo>
                    <a:pt x="67840" y="184209"/>
                  </a:lnTo>
                  <a:lnTo>
                    <a:pt x="88388" y="185672"/>
                  </a:lnTo>
                  <a:lnTo>
                    <a:pt x="140623" y="1714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400497" y="2537367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0" y="0"/>
                  </a:moveTo>
                  <a:lnTo>
                    <a:pt x="3120" y="42692"/>
                  </a:lnTo>
                  <a:lnTo>
                    <a:pt x="21057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358383" y="23899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505782" y="2455888"/>
              <a:ext cx="294799" cy="158752"/>
            </a:xfrm>
            <a:custGeom>
              <a:avLst/>
              <a:gdLst/>
              <a:ahLst/>
              <a:cxnLst/>
              <a:rect l="0" t="0" r="0" b="0"/>
              <a:pathLst>
                <a:path w="294799" h="158752">
                  <a:moveTo>
                    <a:pt x="0" y="113065"/>
                  </a:moveTo>
                  <a:lnTo>
                    <a:pt x="14654" y="157028"/>
                  </a:lnTo>
                  <a:lnTo>
                    <a:pt x="16789" y="158751"/>
                  </a:lnTo>
                  <a:lnTo>
                    <a:pt x="18212" y="155221"/>
                  </a:lnTo>
                  <a:lnTo>
                    <a:pt x="18623" y="138820"/>
                  </a:lnTo>
                  <a:lnTo>
                    <a:pt x="6236" y="76740"/>
                  </a:lnTo>
                  <a:lnTo>
                    <a:pt x="1848" y="35491"/>
                  </a:lnTo>
                  <a:lnTo>
                    <a:pt x="7060" y="13857"/>
                  </a:lnTo>
                  <a:lnTo>
                    <a:pt x="11726" y="4812"/>
                  </a:lnTo>
                  <a:lnTo>
                    <a:pt x="18346" y="2292"/>
                  </a:lnTo>
                  <a:lnTo>
                    <a:pt x="26269" y="4121"/>
                  </a:lnTo>
                  <a:lnTo>
                    <a:pt x="43260" y="15513"/>
                  </a:lnTo>
                  <a:lnTo>
                    <a:pt x="64810" y="41657"/>
                  </a:lnTo>
                  <a:lnTo>
                    <a:pt x="99180" y="94332"/>
                  </a:lnTo>
                  <a:lnTo>
                    <a:pt x="112710" y="109029"/>
                  </a:lnTo>
                  <a:lnTo>
                    <a:pt x="117254" y="109204"/>
                  </a:lnTo>
                  <a:lnTo>
                    <a:pt x="120283" y="104642"/>
                  </a:lnTo>
                  <a:lnTo>
                    <a:pt x="133950" y="52078"/>
                  </a:lnTo>
                  <a:lnTo>
                    <a:pt x="140642" y="29807"/>
                  </a:lnTo>
                  <a:lnTo>
                    <a:pt x="153754" y="11331"/>
                  </a:lnTo>
                  <a:lnTo>
                    <a:pt x="162164" y="3128"/>
                  </a:lnTo>
                  <a:lnTo>
                    <a:pt x="171280" y="0"/>
                  </a:lnTo>
                  <a:lnTo>
                    <a:pt x="190768" y="2762"/>
                  </a:lnTo>
                  <a:lnTo>
                    <a:pt x="221470" y="17472"/>
                  </a:lnTo>
                  <a:lnTo>
                    <a:pt x="247205" y="42237"/>
                  </a:lnTo>
                  <a:lnTo>
                    <a:pt x="272557" y="92386"/>
                  </a:lnTo>
                  <a:lnTo>
                    <a:pt x="294798" y="1446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908982" y="2477123"/>
              <a:ext cx="154812" cy="137727"/>
            </a:xfrm>
            <a:custGeom>
              <a:avLst/>
              <a:gdLst/>
              <a:ahLst/>
              <a:cxnLst/>
              <a:rect l="0" t="0" r="0" b="0"/>
              <a:pathLst>
                <a:path w="154812" h="137727">
                  <a:moveTo>
                    <a:pt x="91640" y="18130"/>
                  </a:moveTo>
                  <a:lnTo>
                    <a:pt x="80461" y="6952"/>
                  </a:lnTo>
                  <a:lnTo>
                    <a:pt x="62495" y="1464"/>
                  </a:lnTo>
                  <a:lnTo>
                    <a:pt x="51153" y="0"/>
                  </a:lnTo>
                  <a:lnTo>
                    <a:pt x="41252" y="2534"/>
                  </a:lnTo>
                  <a:lnTo>
                    <a:pt x="24012" y="14708"/>
                  </a:lnTo>
                  <a:lnTo>
                    <a:pt x="11670" y="34937"/>
                  </a:lnTo>
                  <a:lnTo>
                    <a:pt x="3455" y="59525"/>
                  </a:lnTo>
                  <a:lnTo>
                    <a:pt x="0" y="98506"/>
                  </a:lnTo>
                  <a:lnTo>
                    <a:pt x="3338" y="121703"/>
                  </a:lnTo>
                  <a:lnTo>
                    <a:pt x="9375" y="129293"/>
                  </a:lnTo>
                  <a:lnTo>
                    <a:pt x="28561" y="137726"/>
                  </a:lnTo>
                  <a:lnTo>
                    <a:pt x="39059" y="136465"/>
                  </a:lnTo>
                  <a:lnTo>
                    <a:pt x="60082" y="125706"/>
                  </a:lnTo>
                  <a:lnTo>
                    <a:pt x="74884" y="109226"/>
                  </a:lnTo>
                  <a:lnTo>
                    <a:pt x="93919" y="70050"/>
                  </a:lnTo>
                  <a:lnTo>
                    <a:pt x="97838" y="66781"/>
                  </a:lnTo>
                  <a:lnTo>
                    <a:pt x="101621" y="68112"/>
                  </a:lnTo>
                  <a:lnTo>
                    <a:pt x="134630" y="108263"/>
                  </a:lnTo>
                  <a:lnTo>
                    <a:pt x="154811" y="1234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126963" y="2221513"/>
              <a:ext cx="52644" cy="389555"/>
            </a:xfrm>
            <a:custGeom>
              <a:avLst/>
              <a:gdLst/>
              <a:ahLst/>
              <a:cxnLst/>
              <a:rect l="0" t="0" r="0" b="0"/>
              <a:pathLst>
                <a:path w="52644" h="389555">
                  <a:moveTo>
                    <a:pt x="0" y="0"/>
                  </a:moveTo>
                  <a:lnTo>
                    <a:pt x="0" y="52050"/>
                  </a:lnTo>
                  <a:lnTo>
                    <a:pt x="5590" y="111537"/>
                  </a:lnTo>
                  <a:lnTo>
                    <a:pt x="9066" y="162899"/>
                  </a:lnTo>
                  <a:lnTo>
                    <a:pt x="17476" y="221430"/>
                  </a:lnTo>
                  <a:lnTo>
                    <a:pt x="21166" y="274619"/>
                  </a:lnTo>
                  <a:lnTo>
                    <a:pt x="32300" y="332579"/>
                  </a:lnTo>
                  <a:lnTo>
                    <a:pt x="52643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286125" y="2368911"/>
              <a:ext cx="127488" cy="242157"/>
            </a:xfrm>
            <a:custGeom>
              <a:avLst/>
              <a:gdLst/>
              <a:ahLst/>
              <a:cxnLst/>
              <a:rect l="0" t="0" r="0" b="0"/>
              <a:pathLst>
                <a:path w="127488" h="242157">
                  <a:moveTo>
                    <a:pt x="104051" y="0"/>
                  </a:moveTo>
                  <a:lnTo>
                    <a:pt x="86070" y="15642"/>
                  </a:lnTo>
                  <a:lnTo>
                    <a:pt x="45487" y="40434"/>
                  </a:lnTo>
                  <a:lnTo>
                    <a:pt x="2372" y="80879"/>
                  </a:lnTo>
                  <a:lnTo>
                    <a:pt x="0" y="87845"/>
                  </a:lnTo>
                  <a:lnTo>
                    <a:pt x="758" y="94828"/>
                  </a:lnTo>
                  <a:lnTo>
                    <a:pt x="3604" y="101824"/>
                  </a:lnTo>
                  <a:lnTo>
                    <a:pt x="11350" y="106487"/>
                  </a:lnTo>
                  <a:lnTo>
                    <a:pt x="70887" y="120175"/>
                  </a:lnTo>
                  <a:lnTo>
                    <a:pt x="103583" y="135694"/>
                  </a:lnTo>
                  <a:lnTo>
                    <a:pt x="118661" y="151556"/>
                  </a:lnTo>
                  <a:lnTo>
                    <a:pt x="124319" y="160699"/>
                  </a:lnTo>
                  <a:lnTo>
                    <a:pt x="127487" y="180216"/>
                  </a:lnTo>
                  <a:lnTo>
                    <a:pt x="123826" y="200589"/>
                  </a:lnTo>
                  <a:lnTo>
                    <a:pt x="114399" y="221342"/>
                  </a:lnTo>
                  <a:lnTo>
                    <a:pt x="105101" y="228280"/>
                  </a:lnTo>
                  <a:lnTo>
                    <a:pt x="65237" y="238044"/>
                  </a:lnTo>
                  <a:lnTo>
                    <a:pt x="9294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505989" y="2600538"/>
              <a:ext cx="45642" cy="136872"/>
            </a:xfrm>
            <a:custGeom>
              <a:avLst/>
              <a:gdLst/>
              <a:ahLst/>
              <a:cxnLst/>
              <a:rect l="0" t="0" r="0" b="0"/>
              <a:pathLst>
                <a:path w="45642" h="136872">
                  <a:moveTo>
                    <a:pt x="0" y="0"/>
                  </a:moveTo>
                  <a:lnTo>
                    <a:pt x="29309" y="34898"/>
                  </a:lnTo>
                  <a:lnTo>
                    <a:pt x="43909" y="69742"/>
                  </a:lnTo>
                  <a:lnTo>
                    <a:pt x="45641" y="92998"/>
                  </a:lnTo>
                  <a:lnTo>
                    <a:pt x="42114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080317" y="2400497"/>
              <a:ext cx="225839" cy="70497"/>
            </a:xfrm>
            <a:custGeom>
              <a:avLst/>
              <a:gdLst/>
              <a:ahLst/>
              <a:cxnLst/>
              <a:rect l="0" t="0" r="0" b="0"/>
              <a:pathLst>
                <a:path w="225839" h="70497">
                  <a:moveTo>
                    <a:pt x="120553" y="0"/>
                  </a:moveTo>
                  <a:lnTo>
                    <a:pt x="117434" y="42692"/>
                  </a:lnTo>
                  <a:lnTo>
                    <a:pt x="114964" y="53028"/>
                  </a:lnTo>
                  <a:lnTo>
                    <a:pt x="109808" y="57579"/>
                  </a:lnTo>
                  <a:lnTo>
                    <a:pt x="102861" y="58273"/>
                  </a:lnTo>
                  <a:lnTo>
                    <a:pt x="55269" y="47318"/>
                  </a:lnTo>
                  <a:lnTo>
                    <a:pt x="30317" y="49496"/>
                  </a:lnTo>
                  <a:lnTo>
                    <a:pt x="9868" y="57483"/>
                  </a:lnTo>
                  <a:lnTo>
                    <a:pt x="1140" y="62889"/>
                  </a:lnTo>
                  <a:lnTo>
                    <a:pt x="0" y="66492"/>
                  </a:lnTo>
                  <a:lnTo>
                    <a:pt x="3919" y="68895"/>
                  </a:lnTo>
                  <a:lnTo>
                    <a:pt x="11212" y="70496"/>
                  </a:lnTo>
                  <a:lnTo>
                    <a:pt x="38243" y="67161"/>
                  </a:lnTo>
                  <a:lnTo>
                    <a:pt x="92339" y="52243"/>
                  </a:lnTo>
                  <a:lnTo>
                    <a:pt x="128961" y="38876"/>
                  </a:lnTo>
                  <a:lnTo>
                    <a:pt x="152366" y="28977"/>
                  </a:lnTo>
                  <a:lnTo>
                    <a:pt x="199280" y="22621"/>
                  </a:lnTo>
                  <a:lnTo>
                    <a:pt x="225838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571448" y="2236528"/>
              <a:ext cx="203434" cy="397759"/>
            </a:xfrm>
            <a:custGeom>
              <a:avLst/>
              <a:gdLst/>
              <a:ahLst/>
              <a:cxnLst/>
              <a:rect l="0" t="0" r="0" b="0"/>
              <a:pathLst>
                <a:path w="203434" h="397759">
                  <a:moveTo>
                    <a:pt x="50562" y="132383"/>
                  </a:moveTo>
                  <a:lnTo>
                    <a:pt x="50562" y="187554"/>
                  </a:lnTo>
                  <a:lnTo>
                    <a:pt x="53682" y="239587"/>
                  </a:lnTo>
                  <a:lnTo>
                    <a:pt x="65216" y="299789"/>
                  </a:lnTo>
                  <a:lnTo>
                    <a:pt x="77590" y="359600"/>
                  </a:lnTo>
                  <a:lnTo>
                    <a:pt x="80122" y="388177"/>
                  </a:lnTo>
                  <a:lnTo>
                    <a:pt x="78457" y="395329"/>
                  </a:lnTo>
                  <a:lnTo>
                    <a:pt x="75008" y="397758"/>
                  </a:lnTo>
                  <a:lnTo>
                    <a:pt x="70369" y="397037"/>
                  </a:lnTo>
                  <a:lnTo>
                    <a:pt x="66106" y="391877"/>
                  </a:lnTo>
                  <a:lnTo>
                    <a:pt x="43675" y="331083"/>
                  </a:lnTo>
                  <a:lnTo>
                    <a:pt x="26013" y="270695"/>
                  </a:lnTo>
                  <a:lnTo>
                    <a:pt x="15472" y="221328"/>
                  </a:lnTo>
                  <a:lnTo>
                    <a:pt x="4940" y="167836"/>
                  </a:lnTo>
                  <a:lnTo>
                    <a:pt x="0" y="120531"/>
                  </a:lnTo>
                  <a:lnTo>
                    <a:pt x="13972" y="63795"/>
                  </a:lnTo>
                  <a:lnTo>
                    <a:pt x="26722" y="29783"/>
                  </a:lnTo>
                  <a:lnTo>
                    <a:pt x="38407" y="12304"/>
                  </a:lnTo>
                  <a:lnTo>
                    <a:pt x="60757" y="2976"/>
                  </a:lnTo>
                  <a:lnTo>
                    <a:pt x="87848" y="0"/>
                  </a:lnTo>
                  <a:lnTo>
                    <a:pt x="111588" y="2576"/>
                  </a:lnTo>
                  <a:lnTo>
                    <a:pt x="144683" y="16193"/>
                  </a:lnTo>
                  <a:lnTo>
                    <a:pt x="171127" y="40635"/>
                  </a:lnTo>
                  <a:lnTo>
                    <a:pt x="193780" y="70104"/>
                  </a:lnTo>
                  <a:lnTo>
                    <a:pt x="201952" y="96905"/>
                  </a:lnTo>
                  <a:lnTo>
                    <a:pt x="203433" y="141758"/>
                  </a:lnTo>
                  <a:lnTo>
                    <a:pt x="193453" y="193247"/>
                  </a:lnTo>
                  <a:lnTo>
                    <a:pt x="180749" y="212466"/>
                  </a:lnTo>
                  <a:lnTo>
                    <a:pt x="163405" y="227637"/>
                  </a:lnTo>
                  <a:lnTo>
                    <a:pt x="133910" y="241585"/>
                  </a:lnTo>
                  <a:lnTo>
                    <a:pt x="92676" y="248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758880" y="2452265"/>
              <a:ext cx="136872" cy="186277"/>
            </a:xfrm>
            <a:custGeom>
              <a:avLst/>
              <a:gdLst/>
              <a:ahLst/>
              <a:cxnLst/>
              <a:rect l="0" t="0" r="0" b="0"/>
              <a:pathLst>
                <a:path w="136872" h="186277">
                  <a:moveTo>
                    <a:pt x="0" y="106160"/>
                  </a:moveTo>
                  <a:lnTo>
                    <a:pt x="16768" y="111749"/>
                  </a:lnTo>
                  <a:lnTo>
                    <a:pt x="34359" y="111373"/>
                  </a:lnTo>
                  <a:lnTo>
                    <a:pt x="53876" y="106137"/>
                  </a:lnTo>
                  <a:lnTo>
                    <a:pt x="105448" y="77156"/>
                  </a:lnTo>
                  <a:lnTo>
                    <a:pt x="120176" y="60514"/>
                  </a:lnTo>
                  <a:lnTo>
                    <a:pt x="125741" y="51163"/>
                  </a:lnTo>
                  <a:lnTo>
                    <a:pt x="128804" y="31414"/>
                  </a:lnTo>
                  <a:lnTo>
                    <a:pt x="127984" y="21234"/>
                  </a:lnTo>
                  <a:lnTo>
                    <a:pt x="123927" y="13278"/>
                  </a:lnTo>
                  <a:lnTo>
                    <a:pt x="110061" y="1318"/>
                  </a:lnTo>
                  <a:lnTo>
                    <a:pt x="101450" y="0"/>
                  </a:lnTo>
                  <a:lnTo>
                    <a:pt x="82524" y="4775"/>
                  </a:lnTo>
                  <a:lnTo>
                    <a:pt x="57727" y="20618"/>
                  </a:lnTo>
                  <a:lnTo>
                    <a:pt x="35562" y="45719"/>
                  </a:lnTo>
                  <a:lnTo>
                    <a:pt x="27504" y="71498"/>
                  </a:lnTo>
                  <a:lnTo>
                    <a:pt x="26087" y="112657"/>
                  </a:lnTo>
                  <a:lnTo>
                    <a:pt x="31482" y="134784"/>
                  </a:lnTo>
                  <a:lnTo>
                    <a:pt x="54009" y="168052"/>
                  </a:lnTo>
                  <a:lnTo>
                    <a:pt x="60573" y="175497"/>
                  </a:lnTo>
                  <a:lnTo>
                    <a:pt x="80344" y="183770"/>
                  </a:lnTo>
                  <a:lnTo>
                    <a:pt x="102389" y="186276"/>
                  </a:lnTo>
                  <a:lnTo>
                    <a:pt x="136871" y="1798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022093" y="2453139"/>
              <a:ext cx="105286" cy="170679"/>
            </a:xfrm>
            <a:custGeom>
              <a:avLst/>
              <a:gdLst/>
              <a:ahLst/>
              <a:cxnLst/>
              <a:rect l="0" t="0" r="0" b="0"/>
              <a:pathLst>
                <a:path w="105286" h="170679">
                  <a:moveTo>
                    <a:pt x="0" y="94757"/>
                  </a:moveTo>
                  <a:lnTo>
                    <a:pt x="9575" y="126039"/>
                  </a:lnTo>
                  <a:lnTo>
                    <a:pt x="33814" y="170034"/>
                  </a:lnTo>
                  <a:lnTo>
                    <a:pt x="35411" y="170678"/>
                  </a:lnTo>
                  <a:lnTo>
                    <a:pt x="32069" y="145978"/>
                  </a:lnTo>
                  <a:lnTo>
                    <a:pt x="14942" y="82934"/>
                  </a:lnTo>
                  <a:lnTo>
                    <a:pt x="12490" y="57527"/>
                  </a:lnTo>
                  <a:lnTo>
                    <a:pt x="17640" y="36876"/>
                  </a:lnTo>
                  <a:lnTo>
                    <a:pt x="22288" y="28094"/>
                  </a:lnTo>
                  <a:lnTo>
                    <a:pt x="39932" y="15216"/>
                  </a:lnTo>
                  <a:lnTo>
                    <a:pt x="73053" y="450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265516" y="2449227"/>
              <a:ext cx="125075" cy="185963"/>
            </a:xfrm>
            <a:custGeom>
              <a:avLst/>
              <a:gdLst/>
              <a:ahLst/>
              <a:cxnLst/>
              <a:rect l="0" t="0" r="0" b="0"/>
              <a:pathLst>
                <a:path w="125075" h="185963">
                  <a:moveTo>
                    <a:pt x="114545" y="24970"/>
                  </a:moveTo>
                  <a:lnTo>
                    <a:pt x="96565" y="9328"/>
                  </a:lnTo>
                  <a:lnTo>
                    <a:pt x="79648" y="1250"/>
                  </a:lnTo>
                  <a:lnTo>
                    <a:pt x="60431" y="0"/>
                  </a:lnTo>
                  <a:lnTo>
                    <a:pt x="41362" y="4513"/>
                  </a:lnTo>
                  <a:lnTo>
                    <a:pt x="25088" y="14318"/>
                  </a:lnTo>
                  <a:lnTo>
                    <a:pt x="13175" y="29594"/>
                  </a:lnTo>
                  <a:lnTo>
                    <a:pt x="5151" y="49252"/>
                  </a:lnTo>
                  <a:lnTo>
                    <a:pt x="0" y="99999"/>
                  </a:lnTo>
                  <a:lnTo>
                    <a:pt x="1635" y="124997"/>
                  </a:lnTo>
                  <a:lnTo>
                    <a:pt x="10161" y="143905"/>
                  </a:lnTo>
                  <a:lnTo>
                    <a:pt x="28115" y="167704"/>
                  </a:lnTo>
                  <a:lnTo>
                    <a:pt x="47666" y="179264"/>
                  </a:lnTo>
                  <a:lnTo>
                    <a:pt x="70783" y="185962"/>
                  </a:lnTo>
                  <a:lnTo>
                    <a:pt x="125074" y="182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490043" y="2460905"/>
              <a:ext cx="132220" cy="174015"/>
            </a:xfrm>
            <a:custGeom>
              <a:avLst/>
              <a:gdLst/>
              <a:ahLst/>
              <a:cxnLst/>
              <a:rect l="0" t="0" r="0" b="0"/>
              <a:pathLst>
                <a:path w="132220" h="174015">
                  <a:moveTo>
                    <a:pt x="5832" y="76462"/>
                  </a:moveTo>
                  <a:lnTo>
                    <a:pt x="64449" y="76462"/>
                  </a:lnTo>
                  <a:lnTo>
                    <a:pt x="99239" y="65284"/>
                  </a:lnTo>
                  <a:lnTo>
                    <a:pt x="126185" y="47154"/>
                  </a:lnTo>
                  <a:lnTo>
                    <a:pt x="130521" y="39376"/>
                  </a:lnTo>
                  <a:lnTo>
                    <a:pt x="132219" y="21375"/>
                  </a:lnTo>
                  <a:lnTo>
                    <a:pt x="128695" y="14001"/>
                  </a:lnTo>
                  <a:lnTo>
                    <a:pt x="115420" y="2689"/>
                  </a:lnTo>
                  <a:lnTo>
                    <a:pt x="94702" y="0"/>
                  </a:lnTo>
                  <a:lnTo>
                    <a:pt x="69896" y="3875"/>
                  </a:lnTo>
                  <a:lnTo>
                    <a:pt x="43273" y="13396"/>
                  </a:lnTo>
                  <a:lnTo>
                    <a:pt x="22083" y="28546"/>
                  </a:lnTo>
                  <a:lnTo>
                    <a:pt x="13156" y="37499"/>
                  </a:lnTo>
                  <a:lnTo>
                    <a:pt x="3238" y="63045"/>
                  </a:lnTo>
                  <a:lnTo>
                    <a:pt x="0" y="92726"/>
                  </a:lnTo>
                  <a:lnTo>
                    <a:pt x="2460" y="121515"/>
                  </a:lnTo>
                  <a:lnTo>
                    <a:pt x="13692" y="143669"/>
                  </a:lnTo>
                  <a:lnTo>
                    <a:pt x="30382" y="160144"/>
                  </a:lnTo>
                  <a:lnTo>
                    <a:pt x="49499" y="171366"/>
                  </a:lnTo>
                  <a:lnTo>
                    <a:pt x="69693" y="174014"/>
                  </a:lnTo>
                  <a:lnTo>
                    <a:pt x="100589" y="1712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664331" y="2481014"/>
              <a:ext cx="189514" cy="193225"/>
            </a:xfrm>
            <a:custGeom>
              <a:avLst/>
              <a:gdLst/>
              <a:ahLst/>
              <a:cxnLst/>
              <a:rect l="0" t="0" r="0" b="0"/>
              <a:pathLst>
                <a:path w="189514" h="193225">
                  <a:moveTo>
                    <a:pt x="0" y="45825"/>
                  </a:moveTo>
                  <a:lnTo>
                    <a:pt x="17959" y="100870"/>
                  </a:lnTo>
                  <a:lnTo>
                    <a:pt x="28547" y="152278"/>
                  </a:lnTo>
                  <a:lnTo>
                    <a:pt x="30236" y="170346"/>
                  </a:lnTo>
                  <a:lnTo>
                    <a:pt x="30986" y="162779"/>
                  </a:lnTo>
                  <a:lnTo>
                    <a:pt x="20054" y="106835"/>
                  </a:lnTo>
                  <a:lnTo>
                    <a:pt x="15932" y="79960"/>
                  </a:lnTo>
                  <a:lnTo>
                    <a:pt x="21359" y="39691"/>
                  </a:lnTo>
                  <a:lnTo>
                    <a:pt x="31330" y="16193"/>
                  </a:lnTo>
                  <a:lnTo>
                    <a:pt x="39604" y="8523"/>
                  </a:lnTo>
                  <a:lnTo>
                    <a:pt x="61276" y="0"/>
                  </a:lnTo>
                  <a:lnTo>
                    <a:pt x="83386" y="2452"/>
                  </a:lnTo>
                  <a:lnTo>
                    <a:pt x="103741" y="11340"/>
                  </a:lnTo>
                  <a:lnTo>
                    <a:pt x="143224" y="42858"/>
                  </a:lnTo>
                  <a:lnTo>
                    <a:pt x="170664" y="78904"/>
                  </a:lnTo>
                  <a:lnTo>
                    <a:pt x="183408" y="110608"/>
                  </a:lnTo>
                  <a:lnTo>
                    <a:pt x="188308" y="159531"/>
                  </a:lnTo>
                  <a:lnTo>
                    <a:pt x="189513" y="1932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959129" y="2200455"/>
              <a:ext cx="21058" cy="484312"/>
            </a:xfrm>
            <a:custGeom>
              <a:avLst/>
              <a:gdLst/>
              <a:ahLst/>
              <a:cxnLst/>
              <a:rect l="0" t="0" r="0" b="0"/>
              <a:pathLst>
                <a:path w="21058" h="484312">
                  <a:moveTo>
                    <a:pt x="0" y="0"/>
                  </a:moveTo>
                  <a:lnTo>
                    <a:pt x="0" y="48931"/>
                  </a:lnTo>
                  <a:lnTo>
                    <a:pt x="0" y="103016"/>
                  </a:lnTo>
                  <a:lnTo>
                    <a:pt x="3119" y="161545"/>
                  </a:lnTo>
                  <a:lnTo>
                    <a:pt x="9065" y="223243"/>
                  </a:lnTo>
                  <a:lnTo>
                    <a:pt x="17475" y="284000"/>
                  </a:lnTo>
                  <a:lnTo>
                    <a:pt x="19995" y="346841"/>
                  </a:lnTo>
                  <a:lnTo>
                    <a:pt x="20743" y="408095"/>
                  </a:lnTo>
                  <a:lnTo>
                    <a:pt x="20995" y="462541"/>
                  </a:lnTo>
                  <a:lnTo>
                    <a:pt x="21057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822259" y="2337326"/>
              <a:ext cx="263213" cy="52644"/>
            </a:xfrm>
            <a:custGeom>
              <a:avLst/>
              <a:gdLst/>
              <a:ahLst/>
              <a:cxnLst/>
              <a:rect l="0" t="0" r="0" b="0"/>
              <a:pathLst>
                <a:path w="263213" h="52644">
                  <a:moveTo>
                    <a:pt x="263212" y="0"/>
                  </a:moveTo>
                  <a:lnTo>
                    <a:pt x="206997" y="16789"/>
                  </a:lnTo>
                  <a:lnTo>
                    <a:pt x="151546" y="23333"/>
                  </a:lnTo>
                  <a:lnTo>
                    <a:pt x="94925" y="29956"/>
                  </a:lnTo>
                  <a:lnTo>
                    <a:pt x="38161" y="4573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169087" y="2453139"/>
              <a:ext cx="203741" cy="326385"/>
            </a:xfrm>
            <a:custGeom>
              <a:avLst/>
              <a:gdLst/>
              <a:ahLst/>
              <a:cxnLst/>
              <a:rect l="0" t="0" r="0" b="0"/>
              <a:pathLst>
                <a:path w="203741" h="326385">
                  <a:moveTo>
                    <a:pt x="126954" y="0"/>
                  </a:moveTo>
                  <a:lnTo>
                    <a:pt x="73079" y="20298"/>
                  </a:lnTo>
                  <a:lnTo>
                    <a:pt x="19438" y="67322"/>
                  </a:lnTo>
                  <a:lnTo>
                    <a:pt x="4690" y="86073"/>
                  </a:lnTo>
                  <a:lnTo>
                    <a:pt x="991" y="95987"/>
                  </a:lnTo>
                  <a:lnTo>
                    <a:pt x="0" y="116361"/>
                  </a:lnTo>
                  <a:lnTo>
                    <a:pt x="4883" y="124367"/>
                  </a:lnTo>
                  <a:lnTo>
                    <a:pt x="22788" y="136383"/>
                  </a:lnTo>
                  <a:lnTo>
                    <a:pt x="82792" y="149068"/>
                  </a:lnTo>
                  <a:lnTo>
                    <a:pt x="115818" y="161542"/>
                  </a:lnTo>
                  <a:lnTo>
                    <a:pt x="167818" y="187433"/>
                  </a:lnTo>
                  <a:lnTo>
                    <a:pt x="184500" y="203797"/>
                  </a:lnTo>
                  <a:lnTo>
                    <a:pt x="201456" y="232740"/>
                  </a:lnTo>
                  <a:lnTo>
                    <a:pt x="203740" y="253179"/>
                  </a:lnTo>
                  <a:lnTo>
                    <a:pt x="199685" y="272791"/>
                  </a:lnTo>
                  <a:lnTo>
                    <a:pt x="190084" y="289307"/>
                  </a:lnTo>
                  <a:lnTo>
                    <a:pt x="174899" y="301327"/>
                  </a:lnTo>
                  <a:lnTo>
                    <a:pt x="130966" y="318575"/>
                  </a:lnTo>
                  <a:lnTo>
                    <a:pt x="8484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200870" y="2400497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7409" y="42692"/>
                  </a:lnTo>
                  <a:lnTo>
                    <a:pt x="976" y="10206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831958" y="2684766"/>
              <a:ext cx="4443028" cy="442198"/>
            </a:xfrm>
            <a:custGeom>
              <a:avLst/>
              <a:gdLst/>
              <a:ahLst/>
              <a:cxnLst/>
              <a:rect l="0" t="0" r="0" b="0"/>
              <a:pathLst>
                <a:path w="4443028" h="442198">
                  <a:moveTo>
                    <a:pt x="4443027" y="442197"/>
                  </a:moveTo>
                  <a:lnTo>
                    <a:pt x="4382643" y="424506"/>
                  </a:lnTo>
                  <a:lnTo>
                    <a:pt x="4328039" y="404200"/>
                  </a:lnTo>
                  <a:lnTo>
                    <a:pt x="4271696" y="387655"/>
                  </a:lnTo>
                  <a:lnTo>
                    <a:pt x="4213668" y="371055"/>
                  </a:lnTo>
                  <a:lnTo>
                    <a:pt x="4156309" y="355607"/>
                  </a:lnTo>
                  <a:lnTo>
                    <a:pt x="4094860" y="339332"/>
                  </a:lnTo>
                  <a:lnTo>
                    <a:pt x="4051980" y="329799"/>
                  </a:lnTo>
                  <a:lnTo>
                    <a:pt x="4005625" y="317763"/>
                  </a:lnTo>
                  <a:lnTo>
                    <a:pt x="3960847" y="307734"/>
                  </a:lnTo>
                  <a:lnTo>
                    <a:pt x="3916379" y="298208"/>
                  </a:lnTo>
                  <a:lnTo>
                    <a:pt x="3869319" y="286175"/>
                  </a:lnTo>
                  <a:lnTo>
                    <a:pt x="3821108" y="273029"/>
                  </a:lnTo>
                  <a:lnTo>
                    <a:pt x="3771214" y="260556"/>
                  </a:lnTo>
                  <a:lnTo>
                    <a:pt x="3717844" y="251114"/>
                  </a:lnTo>
                  <a:lnTo>
                    <a:pt x="3666049" y="239898"/>
                  </a:lnTo>
                  <a:lnTo>
                    <a:pt x="3614562" y="227114"/>
                  </a:lnTo>
                  <a:lnTo>
                    <a:pt x="3560483" y="213634"/>
                  </a:lnTo>
                  <a:lnTo>
                    <a:pt x="3502133" y="199844"/>
                  </a:lnTo>
                  <a:lnTo>
                    <a:pt x="3442275" y="187086"/>
                  </a:lnTo>
                  <a:lnTo>
                    <a:pt x="3384475" y="177516"/>
                  </a:lnTo>
                  <a:lnTo>
                    <a:pt x="3324472" y="166244"/>
                  </a:lnTo>
                  <a:lnTo>
                    <a:pt x="3262709" y="153435"/>
                  </a:lnTo>
                  <a:lnTo>
                    <a:pt x="3200163" y="139943"/>
                  </a:lnTo>
                  <a:lnTo>
                    <a:pt x="3137270" y="129268"/>
                  </a:lnTo>
                  <a:lnTo>
                    <a:pt x="3105759" y="124783"/>
                  </a:lnTo>
                  <a:lnTo>
                    <a:pt x="3073053" y="119454"/>
                  </a:lnTo>
                  <a:lnTo>
                    <a:pt x="3039550" y="113561"/>
                  </a:lnTo>
                  <a:lnTo>
                    <a:pt x="3005517" y="107293"/>
                  </a:lnTo>
                  <a:lnTo>
                    <a:pt x="2971130" y="101944"/>
                  </a:lnTo>
                  <a:lnTo>
                    <a:pt x="2936507" y="97209"/>
                  </a:lnTo>
                  <a:lnTo>
                    <a:pt x="2901727" y="92882"/>
                  </a:lnTo>
                  <a:lnTo>
                    <a:pt x="2866842" y="88828"/>
                  </a:lnTo>
                  <a:lnTo>
                    <a:pt x="2831886" y="84955"/>
                  </a:lnTo>
                  <a:lnTo>
                    <a:pt x="2796885" y="81203"/>
                  </a:lnTo>
                  <a:lnTo>
                    <a:pt x="2761852" y="77533"/>
                  </a:lnTo>
                  <a:lnTo>
                    <a:pt x="2726798" y="73915"/>
                  </a:lnTo>
                  <a:lnTo>
                    <a:pt x="2691731" y="70334"/>
                  </a:lnTo>
                  <a:lnTo>
                    <a:pt x="2655484" y="66777"/>
                  </a:lnTo>
                  <a:lnTo>
                    <a:pt x="2618452" y="63235"/>
                  </a:lnTo>
                  <a:lnTo>
                    <a:pt x="2580895" y="59705"/>
                  </a:lnTo>
                  <a:lnTo>
                    <a:pt x="2544160" y="56181"/>
                  </a:lnTo>
                  <a:lnTo>
                    <a:pt x="2507970" y="52662"/>
                  </a:lnTo>
                  <a:lnTo>
                    <a:pt x="2472146" y="49146"/>
                  </a:lnTo>
                  <a:lnTo>
                    <a:pt x="2435395" y="45632"/>
                  </a:lnTo>
                  <a:lnTo>
                    <a:pt x="2398026" y="42120"/>
                  </a:lnTo>
                  <a:lnTo>
                    <a:pt x="2360245" y="38609"/>
                  </a:lnTo>
                  <a:lnTo>
                    <a:pt x="2323360" y="36268"/>
                  </a:lnTo>
                  <a:lnTo>
                    <a:pt x="2287071" y="34707"/>
                  </a:lnTo>
                  <a:lnTo>
                    <a:pt x="2251181" y="33667"/>
                  </a:lnTo>
                  <a:lnTo>
                    <a:pt x="2215555" y="31803"/>
                  </a:lnTo>
                  <a:lnTo>
                    <a:pt x="2180107" y="29391"/>
                  </a:lnTo>
                  <a:lnTo>
                    <a:pt x="2144776" y="26613"/>
                  </a:lnTo>
                  <a:lnTo>
                    <a:pt x="2109524" y="23591"/>
                  </a:lnTo>
                  <a:lnTo>
                    <a:pt x="2074324" y="20407"/>
                  </a:lnTo>
                  <a:lnTo>
                    <a:pt x="2039159" y="17115"/>
                  </a:lnTo>
                  <a:lnTo>
                    <a:pt x="2004017" y="14919"/>
                  </a:lnTo>
                  <a:lnTo>
                    <a:pt x="1968891" y="13456"/>
                  </a:lnTo>
                  <a:lnTo>
                    <a:pt x="1933776" y="12480"/>
                  </a:lnTo>
                  <a:lnTo>
                    <a:pt x="1898667" y="10660"/>
                  </a:lnTo>
                  <a:lnTo>
                    <a:pt x="1863563" y="8276"/>
                  </a:lnTo>
                  <a:lnTo>
                    <a:pt x="1828461" y="5518"/>
                  </a:lnTo>
                  <a:lnTo>
                    <a:pt x="1793362" y="3679"/>
                  </a:lnTo>
                  <a:lnTo>
                    <a:pt x="1758265" y="2453"/>
                  </a:lnTo>
                  <a:lnTo>
                    <a:pt x="1723168" y="1635"/>
                  </a:lnTo>
                  <a:lnTo>
                    <a:pt x="1688072" y="1090"/>
                  </a:lnTo>
                  <a:lnTo>
                    <a:pt x="1652976" y="727"/>
                  </a:lnTo>
                  <a:lnTo>
                    <a:pt x="1617880" y="485"/>
                  </a:lnTo>
                  <a:lnTo>
                    <a:pt x="1582785" y="323"/>
                  </a:lnTo>
                  <a:lnTo>
                    <a:pt x="1547690" y="216"/>
                  </a:lnTo>
                  <a:lnTo>
                    <a:pt x="1512595" y="144"/>
                  </a:lnTo>
                  <a:lnTo>
                    <a:pt x="1477500" y="96"/>
                  </a:lnTo>
                  <a:lnTo>
                    <a:pt x="1442404" y="64"/>
                  </a:lnTo>
                  <a:lnTo>
                    <a:pt x="1407309" y="43"/>
                  </a:lnTo>
                  <a:lnTo>
                    <a:pt x="1372215" y="29"/>
                  </a:lnTo>
                  <a:lnTo>
                    <a:pt x="1337119" y="19"/>
                  </a:lnTo>
                  <a:lnTo>
                    <a:pt x="1302024" y="13"/>
                  </a:lnTo>
                  <a:lnTo>
                    <a:pt x="1268099" y="9"/>
                  </a:lnTo>
                  <a:lnTo>
                    <a:pt x="1234954" y="6"/>
                  </a:lnTo>
                  <a:lnTo>
                    <a:pt x="1202329" y="4"/>
                  </a:lnTo>
                  <a:lnTo>
                    <a:pt x="1168880" y="3"/>
                  </a:lnTo>
                  <a:lnTo>
                    <a:pt x="1134883" y="2"/>
                  </a:lnTo>
                  <a:lnTo>
                    <a:pt x="1100519" y="2"/>
                  </a:lnTo>
                  <a:lnTo>
                    <a:pt x="1067082" y="1"/>
                  </a:lnTo>
                  <a:lnTo>
                    <a:pt x="1034262" y="1"/>
                  </a:lnTo>
                  <a:lnTo>
                    <a:pt x="1001854" y="1"/>
                  </a:lnTo>
                  <a:lnTo>
                    <a:pt x="968549" y="1"/>
                  </a:lnTo>
                  <a:lnTo>
                    <a:pt x="934649" y="1"/>
                  </a:lnTo>
                  <a:lnTo>
                    <a:pt x="900350" y="0"/>
                  </a:lnTo>
                  <a:lnTo>
                    <a:pt x="866955" y="1170"/>
                  </a:lnTo>
                  <a:lnTo>
                    <a:pt x="834163" y="3120"/>
                  </a:lnTo>
                  <a:lnTo>
                    <a:pt x="801774" y="5590"/>
                  </a:lnTo>
                  <a:lnTo>
                    <a:pt x="768483" y="7236"/>
                  </a:lnTo>
                  <a:lnTo>
                    <a:pt x="734590" y="8334"/>
                  </a:lnTo>
                  <a:lnTo>
                    <a:pt x="700297" y="9065"/>
                  </a:lnTo>
                  <a:lnTo>
                    <a:pt x="666906" y="10723"/>
                  </a:lnTo>
                  <a:lnTo>
                    <a:pt x="634117" y="12998"/>
                  </a:lnTo>
                  <a:lnTo>
                    <a:pt x="601729" y="15685"/>
                  </a:lnTo>
                  <a:lnTo>
                    <a:pt x="568439" y="17476"/>
                  </a:lnTo>
                  <a:lnTo>
                    <a:pt x="534547" y="18669"/>
                  </a:lnTo>
                  <a:lnTo>
                    <a:pt x="500254" y="19466"/>
                  </a:lnTo>
                  <a:lnTo>
                    <a:pt x="465694" y="22336"/>
                  </a:lnTo>
                  <a:lnTo>
                    <a:pt x="430956" y="26589"/>
                  </a:lnTo>
                  <a:lnTo>
                    <a:pt x="396098" y="31764"/>
                  </a:lnTo>
                  <a:lnTo>
                    <a:pt x="361162" y="36384"/>
                  </a:lnTo>
                  <a:lnTo>
                    <a:pt x="326172" y="40634"/>
                  </a:lnTo>
                  <a:lnTo>
                    <a:pt x="291148" y="44637"/>
                  </a:lnTo>
                  <a:lnTo>
                    <a:pt x="256100" y="50815"/>
                  </a:lnTo>
                  <a:lnTo>
                    <a:pt x="221036" y="58443"/>
                  </a:lnTo>
                  <a:lnTo>
                    <a:pt x="185962" y="67038"/>
                  </a:lnTo>
                  <a:lnTo>
                    <a:pt x="125154" y="79708"/>
                  </a:lnTo>
                  <a:lnTo>
                    <a:pt x="74341" y="90408"/>
                  </a:lnTo>
                  <a:lnTo>
                    <a:pt x="16071" y="110102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484310" y="252683"/>
            <a:ext cx="3995799" cy="631711"/>
            <a:chOff x="484310" y="252683"/>
            <a:chExt cx="3995799" cy="631711"/>
          </a:xfrm>
        </p:grpSpPr>
        <p:sp>
          <p:nvSpPr>
            <p:cNvPr id="2" name="Freeform 1"/>
            <p:cNvSpPr/>
            <p:nvPr/>
          </p:nvSpPr>
          <p:spPr>
            <a:xfrm>
              <a:off x="644444" y="305326"/>
              <a:ext cx="18852" cy="379027"/>
            </a:xfrm>
            <a:custGeom>
              <a:avLst/>
              <a:gdLst/>
              <a:ahLst/>
              <a:cxnLst/>
              <a:rect l="0" t="0" r="0" b="0"/>
              <a:pathLst>
                <a:path w="18852" h="379027">
                  <a:moveTo>
                    <a:pt x="18851" y="0"/>
                  </a:moveTo>
                  <a:lnTo>
                    <a:pt x="10518" y="52050"/>
                  </a:lnTo>
                  <a:lnTo>
                    <a:pt x="8973" y="105109"/>
                  </a:lnTo>
                  <a:lnTo>
                    <a:pt x="11635" y="154756"/>
                  </a:lnTo>
                  <a:lnTo>
                    <a:pt x="14474" y="183424"/>
                  </a:lnTo>
                  <a:lnTo>
                    <a:pt x="9884" y="233544"/>
                  </a:lnTo>
                  <a:lnTo>
                    <a:pt x="3042" y="293747"/>
                  </a:lnTo>
                  <a:lnTo>
                    <a:pt x="0" y="350049"/>
                  </a:lnTo>
                  <a:lnTo>
                    <a:pt x="8322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84310" y="256752"/>
              <a:ext cx="383417" cy="238088"/>
            </a:xfrm>
            <a:custGeom>
              <a:avLst/>
              <a:gdLst/>
              <a:ahLst/>
              <a:cxnLst/>
              <a:rect l="0" t="0" r="0" b="0"/>
              <a:pathLst>
                <a:path w="383417" h="238088">
                  <a:moveTo>
                    <a:pt x="0" y="101216"/>
                  </a:moveTo>
                  <a:lnTo>
                    <a:pt x="9576" y="77170"/>
                  </a:lnTo>
                  <a:lnTo>
                    <a:pt x="27534" y="55747"/>
                  </a:lnTo>
                  <a:lnTo>
                    <a:pt x="54562" y="35751"/>
                  </a:lnTo>
                  <a:lnTo>
                    <a:pt x="115982" y="10384"/>
                  </a:lnTo>
                  <a:lnTo>
                    <a:pt x="149789" y="734"/>
                  </a:lnTo>
                  <a:lnTo>
                    <a:pt x="209309" y="0"/>
                  </a:lnTo>
                  <a:lnTo>
                    <a:pt x="272189" y="14015"/>
                  </a:lnTo>
                  <a:lnTo>
                    <a:pt x="326179" y="36686"/>
                  </a:lnTo>
                  <a:lnTo>
                    <a:pt x="357909" y="56230"/>
                  </a:lnTo>
                  <a:lnTo>
                    <a:pt x="364948" y="65376"/>
                  </a:lnTo>
                  <a:lnTo>
                    <a:pt x="382762" y="121482"/>
                  </a:lnTo>
                  <a:lnTo>
                    <a:pt x="383416" y="142979"/>
                  </a:lnTo>
                  <a:lnTo>
                    <a:pt x="381953" y="153624"/>
                  </a:lnTo>
                  <a:lnTo>
                    <a:pt x="370968" y="174812"/>
                  </a:lnTo>
                  <a:lnTo>
                    <a:pt x="340910" y="211420"/>
                  </a:lnTo>
                  <a:lnTo>
                    <a:pt x="313920" y="228366"/>
                  </a:lnTo>
                  <a:lnTo>
                    <a:pt x="264954" y="236167"/>
                  </a:lnTo>
                  <a:lnTo>
                    <a:pt x="210570" y="2380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18739" y="477747"/>
              <a:ext cx="187188" cy="206606"/>
            </a:xfrm>
            <a:custGeom>
              <a:avLst/>
              <a:gdLst/>
              <a:ahLst/>
              <a:cxnLst/>
              <a:rect l="0" t="0" r="0" b="0"/>
              <a:pathLst>
                <a:path w="187188" h="206606">
                  <a:moveTo>
                    <a:pt x="2483" y="90791"/>
                  </a:moveTo>
                  <a:lnTo>
                    <a:pt x="57528" y="107580"/>
                  </a:lnTo>
                  <a:lnTo>
                    <a:pt x="94312" y="109414"/>
                  </a:lnTo>
                  <a:lnTo>
                    <a:pt x="149497" y="97028"/>
                  </a:lnTo>
                  <a:lnTo>
                    <a:pt x="175764" y="81461"/>
                  </a:lnTo>
                  <a:lnTo>
                    <a:pt x="181175" y="72873"/>
                  </a:lnTo>
                  <a:lnTo>
                    <a:pt x="187187" y="50852"/>
                  </a:lnTo>
                  <a:lnTo>
                    <a:pt x="185281" y="41938"/>
                  </a:lnTo>
                  <a:lnTo>
                    <a:pt x="180500" y="34826"/>
                  </a:lnTo>
                  <a:lnTo>
                    <a:pt x="147611" y="9417"/>
                  </a:lnTo>
                  <a:lnTo>
                    <a:pt x="124697" y="1982"/>
                  </a:lnTo>
                  <a:lnTo>
                    <a:pt x="112035" y="0"/>
                  </a:lnTo>
                  <a:lnTo>
                    <a:pt x="91727" y="4036"/>
                  </a:lnTo>
                  <a:lnTo>
                    <a:pt x="33585" y="38851"/>
                  </a:lnTo>
                  <a:lnTo>
                    <a:pt x="23218" y="45636"/>
                  </a:lnTo>
                  <a:lnTo>
                    <a:pt x="8579" y="65653"/>
                  </a:lnTo>
                  <a:lnTo>
                    <a:pt x="3038" y="77542"/>
                  </a:lnTo>
                  <a:lnTo>
                    <a:pt x="0" y="103230"/>
                  </a:lnTo>
                  <a:lnTo>
                    <a:pt x="3719" y="129075"/>
                  </a:lnTo>
                  <a:lnTo>
                    <a:pt x="20137" y="163356"/>
                  </a:lnTo>
                  <a:lnTo>
                    <a:pt x="37236" y="185043"/>
                  </a:lnTo>
                  <a:lnTo>
                    <a:pt x="59653" y="197022"/>
                  </a:lnTo>
                  <a:lnTo>
                    <a:pt x="118297" y="2066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80748" y="519633"/>
              <a:ext cx="130030" cy="157777"/>
            </a:xfrm>
            <a:custGeom>
              <a:avLst/>
              <a:gdLst/>
              <a:ahLst/>
              <a:cxnLst/>
              <a:rect l="0" t="0" r="0" b="0"/>
              <a:pathLst>
                <a:path w="130030" h="157777">
                  <a:moveTo>
                    <a:pt x="14215" y="69962"/>
                  </a:moveTo>
                  <a:lnTo>
                    <a:pt x="32174" y="133390"/>
                  </a:lnTo>
                  <a:lnTo>
                    <a:pt x="40073" y="157776"/>
                  </a:lnTo>
                  <a:lnTo>
                    <a:pt x="15285" y="100455"/>
                  </a:lnTo>
                  <a:lnTo>
                    <a:pt x="1534" y="69639"/>
                  </a:lnTo>
                  <a:lnTo>
                    <a:pt x="0" y="45642"/>
                  </a:lnTo>
                  <a:lnTo>
                    <a:pt x="1229" y="32692"/>
                  </a:lnTo>
                  <a:lnTo>
                    <a:pt x="6728" y="22888"/>
                  </a:lnTo>
                  <a:lnTo>
                    <a:pt x="25315" y="8876"/>
                  </a:lnTo>
                  <a:lnTo>
                    <a:pt x="62088" y="0"/>
                  </a:lnTo>
                  <a:lnTo>
                    <a:pt x="112633" y="5088"/>
                  </a:lnTo>
                  <a:lnTo>
                    <a:pt x="130029" y="67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06598" y="510307"/>
              <a:ext cx="114750" cy="168720"/>
            </a:xfrm>
            <a:custGeom>
              <a:avLst/>
              <a:gdLst/>
              <a:ahLst/>
              <a:cxnLst/>
              <a:rect l="0" t="0" r="0" b="0"/>
              <a:pathLst>
                <a:path w="114750" h="168720">
                  <a:moveTo>
                    <a:pt x="83163" y="5589"/>
                  </a:moveTo>
                  <a:lnTo>
                    <a:pt x="66396" y="0"/>
                  </a:lnTo>
                  <a:lnTo>
                    <a:pt x="48805" y="375"/>
                  </a:lnTo>
                  <a:lnTo>
                    <a:pt x="39201" y="2113"/>
                  </a:lnTo>
                  <a:lnTo>
                    <a:pt x="31628" y="6781"/>
                  </a:lnTo>
                  <a:lnTo>
                    <a:pt x="20094" y="21327"/>
                  </a:lnTo>
                  <a:lnTo>
                    <a:pt x="7024" y="49246"/>
                  </a:lnTo>
                  <a:lnTo>
                    <a:pt x="0" y="112001"/>
                  </a:lnTo>
                  <a:lnTo>
                    <a:pt x="1748" y="137111"/>
                  </a:lnTo>
                  <a:lnTo>
                    <a:pt x="10324" y="156070"/>
                  </a:lnTo>
                  <a:lnTo>
                    <a:pt x="18226" y="162062"/>
                  </a:lnTo>
                  <a:lnTo>
                    <a:pt x="39484" y="168719"/>
                  </a:lnTo>
                  <a:lnTo>
                    <a:pt x="72171" y="166878"/>
                  </a:lnTo>
                  <a:lnTo>
                    <a:pt x="114749" y="1529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60517" y="506437"/>
              <a:ext cx="138373" cy="170479"/>
            </a:xfrm>
            <a:custGeom>
              <a:avLst/>
              <a:gdLst/>
              <a:ahLst/>
              <a:cxnLst/>
              <a:rect l="0" t="0" r="0" b="0"/>
              <a:pathLst>
                <a:path w="138373" h="170479">
                  <a:moveTo>
                    <a:pt x="55586" y="104215"/>
                  </a:moveTo>
                  <a:lnTo>
                    <a:pt x="66765" y="93037"/>
                  </a:lnTo>
                  <a:lnTo>
                    <a:pt x="128804" y="63782"/>
                  </a:lnTo>
                  <a:lnTo>
                    <a:pt x="134813" y="56203"/>
                  </a:lnTo>
                  <a:lnTo>
                    <a:pt x="137650" y="47641"/>
                  </a:lnTo>
                  <a:lnTo>
                    <a:pt x="138372" y="38423"/>
                  </a:lnTo>
                  <a:lnTo>
                    <a:pt x="132934" y="18822"/>
                  </a:lnTo>
                  <a:lnTo>
                    <a:pt x="128208" y="8682"/>
                  </a:lnTo>
                  <a:lnTo>
                    <a:pt x="119209" y="3092"/>
                  </a:lnTo>
                  <a:lnTo>
                    <a:pt x="93612" y="0"/>
                  </a:lnTo>
                  <a:lnTo>
                    <a:pt x="57494" y="4837"/>
                  </a:lnTo>
                  <a:lnTo>
                    <a:pt x="38497" y="19883"/>
                  </a:lnTo>
                  <a:lnTo>
                    <a:pt x="17767" y="51542"/>
                  </a:lnTo>
                  <a:lnTo>
                    <a:pt x="283" y="93681"/>
                  </a:lnTo>
                  <a:lnTo>
                    <a:pt x="0" y="104211"/>
                  </a:lnTo>
                  <a:lnTo>
                    <a:pt x="5925" y="125271"/>
                  </a:lnTo>
                  <a:lnTo>
                    <a:pt x="22414" y="151268"/>
                  </a:lnTo>
                  <a:lnTo>
                    <a:pt x="38504" y="163342"/>
                  </a:lnTo>
                  <a:lnTo>
                    <a:pt x="47707" y="168200"/>
                  </a:lnTo>
                  <a:lnTo>
                    <a:pt x="67292" y="170478"/>
                  </a:lnTo>
                  <a:lnTo>
                    <a:pt x="94930" y="165183"/>
                  </a:lnTo>
                  <a:lnTo>
                    <a:pt x="118757" y="1568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52974" y="525470"/>
              <a:ext cx="129158" cy="169411"/>
            </a:xfrm>
            <a:custGeom>
              <a:avLst/>
              <a:gdLst/>
              <a:ahLst/>
              <a:cxnLst/>
              <a:rect l="0" t="0" r="0" b="0"/>
              <a:pathLst>
                <a:path w="129158" h="169411">
                  <a:moveTo>
                    <a:pt x="0" y="53597"/>
                  </a:moveTo>
                  <a:lnTo>
                    <a:pt x="5589" y="112214"/>
                  </a:lnTo>
                  <a:lnTo>
                    <a:pt x="15618" y="149793"/>
                  </a:lnTo>
                  <a:lnTo>
                    <a:pt x="2595" y="88426"/>
                  </a:lnTo>
                  <a:lnTo>
                    <a:pt x="512" y="29671"/>
                  </a:lnTo>
                  <a:lnTo>
                    <a:pt x="3851" y="18929"/>
                  </a:lnTo>
                  <a:lnTo>
                    <a:pt x="9586" y="10598"/>
                  </a:lnTo>
                  <a:lnTo>
                    <a:pt x="16919" y="3874"/>
                  </a:lnTo>
                  <a:lnTo>
                    <a:pt x="26487" y="561"/>
                  </a:lnTo>
                  <a:lnTo>
                    <a:pt x="49596" y="0"/>
                  </a:lnTo>
                  <a:lnTo>
                    <a:pt x="69226" y="6769"/>
                  </a:lnTo>
                  <a:lnTo>
                    <a:pt x="100892" y="30179"/>
                  </a:lnTo>
                  <a:lnTo>
                    <a:pt x="116981" y="56017"/>
                  </a:lnTo>
                  <a:lnTo>
                    <a:pt x="129157" y="91489"/>
                  </a:lnTo>
                  <a:lnTo>
                    <a:pt x="127521" y="149892"/>
                  </a:lnTo>
                  <a:lnTo>
                    <a:pt x="126342" y="1694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21125" y="252683"/>
              <a:ext cx="26648" cy="431670"/>
            </a:xfrm>
            <a:custGeom>
              <a:avLst/>
              <a:gdLst/>
              <a:ahLst/>
              <a:cxnLst/>
              <a:rect l="0" t="0" r="0" b="0"/>
              <a:pathLst>
                <a:path w="26648" h="431670">
                  <a:moveTo>
                    <a:pt x="5590" y="0"/>
                  </a:moveTo>
                  <a:lnTo>
                    <a:pt x="0" y="16768"/>
                  </a:lnTo>
                  <a:lnTo>
                    <a:pt x="3273" y="71856"/>
                  </a:lnTo>
                  <a:lnTo>
                    <a:pt x="6073" y="128916"/>
                  </a:lnTo>
                  <a:lnTo>
                    <a:pt x="12622" y="189106"/>
                  </a:lnTo>
                  <a:lnTo>
                    <a:pt x="15082" y="244505"/>
                  </a:lnTo>
                  <a:lnTo>
                    <a:pt x="15811" y="297964"/>
                  </a:lnTo>
                  <a:lnTo>
                    <a:pt x="17197" y="349679"/>
                  </a:lnTo>
                  <a:lnTo>
                    <a:pt x="24433" y="403428"/>
                  </a:lnTo>
                  <a:lnTo>
                    <a:pt x="26647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26673" y="400082"/>
              <a:ext cx="357970" cy="31587"/>
            </a:xfrm>
            <a:custGeom>
              <a:avLst/>
              <a:gdLst/>
              <a:ahLst/>
              <a:cxnLst/>
              <a:rect l="0" t="0" r="0" b="0"/>
              <a:pathLst>
                <a:path w="357970" h="31587">
                  <a:moveTo>
                    <a:pt x="357969" y="0"/>
                  </a:moveTo>
                  <a:lnTo>
                    <a:pt x="299352" y="14655"/>
                  </a:lnTo>
                  <a:lnTo>
                    <a:pt x="237942" y="20962"/>
                  </a:lnTo>
                  <a:lnTo>
                    <a:pt x="176419" y="29141"/>
                  </a:lnTo>
                  <a:lnTo>
                    <a:pt x="125582" y="30861"/>
                  </a:lnTo>
                  <a:lnTo>
                    <a:pt x="76594" y="31371"/>
                  </a:lnTo>
                  <a:lnTo>
                    <a:pt x="35563" y="3152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63626" y="439071"/>
              <a:ext cx="638133" cy="192639"/>
            </a:xfrm>
            <a:custGeom>
              <a:avLst/>
              <a:gdLst/>
              <a:ahLst/>
              <a:cxnLst/>
              <a:rect l="0" t="0" r="0" b="0"/>
              <a:pathLst>
                <a:path w="638133" h="192639">
                  <a:moveTo>
                    <a:pt x="0" y="87353"/>
                  </a:moveTo>
                  <a:lnTo>
                    <a:pt x="16768" y="76175"/>
                  </a:lnTo>
                  <a:lnTo>
                    <a:pt x="49552" y="69223"/>
                  </a:lnTo>
                  <a:lnTo>
                    <a:pt x="100080" y="67164"/>
                  </a:lnTo>
                  <a:lnTo>
                    <a:pt x="153916" y="66553"/>
                  </a:lnTo>
                  <a:lnTo>
                    <a:pt x="206912" y="66373"/>
                  </a:lnTo>
                  <a:lnTo>
                    <a:pt x="268816" y="67481"/>
                  </a:lnTo>
                  <a:lnTo>
                    <a:pt x="329224" y="74633"/>
                  </a:lnTo>
                  <a:lnTo>
                    <a:pt x="379868" y="76175"/>
                  </a:lnTo>
                  <a:lnTo>
                    <a:pt x="428799" y="79752"/>
                  </a:lnTo>
                  <a:lnTo>
                    <a:pt x="487254" y="85852"/>
                  </a:lnTo>
                  <a:lnTo>
                    <a:pt x="543861" y="87057"/>
                  </a:lnTo>
                  <a:lnTo>
                    <a:pt x="596983" y="90414"/>
                  </a:lnTo>
                  <a:lnTo>
                    <a:pt x="608559" y="92904"/>
                  </a:lnTo>
                  <a:lnTo>
                    <a:pt x="613936" y="91053"/>
                  </a:lnTo>
                  <a:lnTo>
                    <a:pt x="615182" y="86311"/>
                  </a:lnTo>
                  <a:lnTo>
                    <a:pt x="613672" y="79639"/>
                  </a:lnTo>
                  <a:lnTo>
                    <a:pt x="609156" y="74022"/>
                  </a:lnTo>
                  <a:lnTo>
                    <a:pt x="549720" y="40714"/>
                  </a:lnTo>
                  <a:lnTo>
                    <a:pt x="495135" y="12090"/>
                  </a:lnTo>
                  <a:lnTo>
                    <a:pt x="463342" y="192"/>
                  </a:lnTo>
                  <a:lnTo>
                    <a:pt x="459803" y="0"/>
                  </a:lnTo>
                  <a:lnTo>
                    <a:pt x="460954" y="2212"/>
                  </a:lnTo>
                  <a:lnTo>
                    <a:pt x="482460" y="16503"/>
                  </a:lnTo>
                  <a:lnTo>
                    <a:pt x="545115" y="49124"/>
                  </a:lnTo>
                  <a:lnTo>
                    <a:pt x="597231" y="76899"/>
                  </a:lnTo>
                  <a:lnTo>
                    <a:pt x="636078" y="104915"/>
                  </a:lnTo>
                  <a:lnTo>
                    <a:pt x="638132" y="111930"/>
                  </a:lnTo>
                  <a:lnTo>
                    <a:pt x="635991" y="118945"/>
                  </a:lnTo>
                  <a:lnTo>
                    <a:pt x="631055" y="125962"/>
                  </a:lnTo>
                  <a:lnTo>
                    <a:pt x="616211" y="136878"/>
                  </a:lnTo>
                  <a:lnTo>
                    <a:pt x="560649" y="157133"/>
                  </a:lnTo>
                  <a:lnTo>
                    <a:pt x="498581" y="184630"/>
                  </a:lnTo>
                  <a:lnTo>
                    <a:pt x="484311" y="1926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002728" y="305326"/>
              <a:ext cx="282164" cy="389555"/>
            </a:xfrm>
            <a:custGeom>
              <a:avLst/>
              <a:gdLst/>
              <a:ahLst/>
              <a:cxnLst/>
              <a:rect l="0" t="0" r="0" b="0"/>
              <a:pathLst>
                <a:path w="282164" h="389555">
                  <a:moveTo>
                    <a:pt x="82121" y="389554"/>
                  </a:moveTo>
                  <a:lnTo>
                    <a:pt x="67467" y="336527"/>
                  </a:lnTo>
                  <a:lnTo>
                    <a:pt x="55094" y="286316"/>
                  </a:lnTo>
                  <a:lnTo>
                    <a:pt x="45197" y="231338"/>
                  </a:lnTo>
                  <a:lnTo>
                    <a:pt x="26994" y="175418"/>
                  </a:lnTo>
                  <a:lnTo>
                    <a:pt x="8557" y="116730"/>
                  </a:lnTo>
                  <a:lnTo>
                    <a:pt x="1053" y="81380"/>
                  </a:lnTo>
                  <a:lnTo>
                    <a:pt x="0" y="68291"/>
                  </a:lnTo>
                  <a:lnTo>
                    <a:pt x="5069" y="47509"/>
                  </a:lnTo>
                  <a:lnTo>
                    <a:pt x="9696" y="38692"/>
                  </a:lnTo>
                  <a:lnTo>
                    <a:pt x="27315" y="25775"/>
                  </a:lnTo>
                  <a:lnTo>
                    <a:pt x="82344" y="7951"/>
                  </a:lnTo>
                  <a:lnTo>
                    <a:pt x="141133" y="1571"/>
                  </a:lnTo>
                  <a:lnTo>
                    <a:pt x="197807" y="310"/>
                  </a:lnTo>
                  <a:lnTo>
                    <a:pt x="254061" y="61"/>
                  </a:lnTo>
                  <a:lnTo>
                    <a:pt x="28216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53264" y="526424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8864" y="8334"/>
                  </a:lnTo>
                  <a:lnTo>
                    <a:pt x="33366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32248" y="515896"/>
              <a:ext cx="147400" cy="140895"/>
            </a:xfrm>
            <a:custGeom>
              <a:avLst/>
              <a:gdLst/>
              <a:ahLst/>
              <a:cxnLst/>
              <a:rect l="0" t="0" r="0" b="0"/>
              <a:pathLst>
                <a:path w="147400" h="140895">
                  <a:moveTo>
                    <a:pt x="0" y="63171"/>
                  </a:moveTo>
                  <a:lnTo>
                    <a:pt x="15641" y="89557"/>
                  </a:lnTo>
                  <a:lnTo>
                    <a:pt x="34329" y="132377"/>
                  </a:lnTo>
                  <a:lnTo>
                    <a:pt x="40434" y="140894"/>
                  </a:lnTo>
                  <a:lnTo>
                    <a:pt x="43333" y="140723"/>
                  </a:lnTo>
                  <a:lnTo>
                    <a:pt x="43436" y="124934"/>
                  </a:lnTo>
                  <a:lnTo>
                    <a:pt x="18511" y="63047"/>
                  </a:lnTo>
                  <a:lnTo>
                    <a:pt x="17196" y="42059"/>
                  </a:lnTo>
                  <a:lnTo>
                    <a:pt x="18483" y="31549"/>
                  </a:lnTo>
                  <a:lnTo>
                    <a:pt x="22851" y="23372"/>
                  </a:lnTo>
                  <a:lnTo>
                    <a:pt x="37062" y="11167"/>
                  </a:lnTo>
                  <a:lnTo>
                    <a:pt x="58196" y="4963"/>
                  </a:lnTo>
                  <a:lnTo>
                    <a:pt x="120055" y="654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56418" y="546850"/>
              <a:ext cx="207500" cy="137563"/>
            </a:xfrm>
            <a:custGeom>
              <a:avLst/>
              <a:gdLst/>
              <a:ahLst/>
              <a:cxnLst/>
              <a:rect l="0" t="0" r="0" b="0"/>
              <a:pathLst>
                <a:path w="207500" h="137563">
                  <a:moveTo>
                    <a:pt x="112742" y="74331"/>
                  </a:moveTo>
                  <a:lnTo>
                    <a:pt x="112742" y="51974"/>
                  </a:lnTo>
                  <a:lnTo>
                    <a:pt x="106503" y="34759"/>
                  </a:lnTo>
                  <a:lnTo>
                    <a:pt x="94761" y="19309"/>
                  </a:lnTo>
                  <a:lnTo>
                    <a:pt x="77844" y="4643"/>
                  </a:lnTo>
                  <a:lnTo>
                    <a:pt x="68420" y="966"/>
                  </a:lnTo>
                  <a:lnTo>
                    <a:pt x="48590" y="0"/>
                  </a:lnTo>
                  <a:lnTo>
                    <a:pt x="31197" y="6590"/>
                  </a:lnTo>
                  <a:lnTo>
                    <a:pt x="23284" y="11623"/>
                  </a:lnTo>
                  <a:lnTo>
                    <a:pt x="11372" y="26573"/>
                  </a:lnTo>
                  <a:lnTo>
                    <a:pt x="3348" y="46086"/>
                  </a:lnTo>
                  <a:lnTo>
                    <a:pt x="0" y="82210"/>
                  </a:lnTo>
                  <a:lnTo>
                    <a:pt x="3363" y="104739"/>
                  </a:lnTo>
                  <a:lnTo>
                    <a:pt x="14996" y="123330"/>
                  </a:lnTo>
                  <a:lnTo>
                    <a:pt x="23012" y="131564"/>
                  </a:lnTo>
                  <a:lnTo>
                    <a:pt x="34205" y="135883"/>
                  </a:lnTo>
                  <a:lnTo>
                    <a:pt x="62239" y="137562"/>
                  </a:lnTo>
                  <a:lnTo>
                    <a:pt x="84837" y="131290"/>
                  </a:lnTo>
                  <a:lnTo>
                    <a:pt x="94139" y="126341"/>
                  </a:lnTo>
                  <a:lnTo>
                    <a:pt x="107594" y="111485"/>
                  </a:lnTo>
                  <a:lnTo>
                    <a:pt x="112819" y="102610"/>
                  </a:lnTo>
                  <a:lnTo>
                    <a:pt x="115506" y="83390"/>
                  </a:lnTo>
                  <a:lnTo>
                    <a:pt x="114585" y="73351"/>
                  </a:lnTo>
                  <a:lnTo>
                    <a:pt x="116310" y="68998"/>
                  </a:lnTo>
                  <a:lnTo>
                    <a:pt x="119800" y="68436"/>
                  </a:lnTo>
                  <a:lnTo>
                    <a:pt x="124467" y="70401"/>
                  </a:lnTo>
                  <a:lnTo>
                    <a:pt x="132771" y="81943"/>
                  </a:lnTo>
                  <a:lnTo>
                    <a:pt x="147143" y="105052"/>
                  </a:lnTo>
                  <a:lnTo>
                    <a:pt x="160787" y="118400"/>
                  </a:lnTo>
                  <a:lnTo>
                    <a:pt x="191903" y="133382"/>
                  </a:lnTo>
                  <a:lnTo>
                    <a:pt x="207499" y="1375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68373" y="518227"/>
              <a:ext cx="174529" cy="142172"/>
            </a:xfrm>
            <a:custGeom>
              <a:avLst/>
              <a:gdLst/>
              <a:ahLst/>
              <a:cxnLst/>
              <a:rect l="0" t="0" r="0" b="0"/>
              <a:pathLst>
                <a:path w="174529" h="142172">
                  <a:moveTo>
                    <a:pt x="142943" y="29254"/>
                  </a:moveTo>
                  <a:lnTo>
                    <a:pt x="98980" y="5535"/>
                  </a:lnTo>
                  <a:lnTo>
                    <a:pt x="63106" y="0"/>
                  </a:lnTo>
                  <a:lnTo>
                    <a:pt x="42729" y="4944"/>
                  </a:lnTo>
                  <a:lnTo>
                    <a:pt x="10583" y="27182"/>
                  </a:lnTo>
                  <a:lnTo>
                    <a:pt x="2228" y="46661"/>
                  </a:lnTo>
                  <a:lnTo>
                    <a:pt x="0" y="58406"/>
                  </a:lnTo>
                  <a:lnTo>
                    <a:pt x="3764" y="80815"/>
                  </a:lnTo>
                  <a:lnTo>
                    <a:pt x="19036" y="110042"/>
                  </a:lnTo>
                  <a:lnTo>
                    <a:pt x="32891" y="124822"/>
                  </a:lnTo>
                  <a:lnTo>
                    <a:pt x="50747" y="135290"/>
                  </a:lnTo>
                  <a:lnTo>
                    <a:pt x="91709" y="142171"/>
                  </a:lnTo>
                  <a:lnTo>
                    <a:pt x="149151" y="136353"/>
                  </a:lnTo>
                  <a:lnTo>
                    <a:pt x="174528" y="1345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06072" y="357968"/>
              <a:ext cx="63172" cy="315856"/>
            </a:xfrm>
            <a:custGeom>
              <a:avLst/>
              <a:gdLst/>
              <a:ahLst/>
              <a:cxnLst/>
              <a:rect l="0" t="0" r="0" b="0"/>
              <a:pathLst>
                <a:path w="63172" h="315856">
                  <a:moveTo>
                    <a:pt x="0" y="0"/>
                  </a:moveTo>
                  <a:lnTo>
                    <a:pt x="0" y="48931"/>
                  </a:lnTo>
                  <a:lnTo>
                    <a:pt x="3120" y="96777"/>
                  </a:lnTo>
                  <a:lnTo>
                    <a:pt x="11453" y="147998"/>
                  </a:lnTo>
                  <a:lnTo>
                    <a:pt x="21331" y="200219"/>
                  </a:lnTo>
                  <a:lnTo>
                    <a:pt x="35149" y="259089"/>
                  </a:lnTo>
                  <a:lnTo>
                    <a:pt x="49144" y="301003"/>
                  </a:lnTo>
                  <a:lnTo>
                    <a:pt x="63171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79730" y="463253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193225" y="3120"/>
                  </a:lnTo>
                  <a:lnTo>
                    <a:pt x="145380" y="11453"/>
                  </a:lnTo>
                  <a:lnTo>
                    <a:pt x="82399" y="19160"/>
                  </a:lnTo>
                  <a:lnTo>
                    <a:pt x="20108" y="2080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53471" y="558010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0" y="0"/>
                  </a:moveTo>
                  <a:lnTo>
                    <a:pt x="3120" y="42692"/>
                  </a:lnTo>
                  <a:lnTo>
                    <a:pt x="21331" y="102216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64000" y="45272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55614" y="536953"/>
              <a:ext cx="110741" cy="125080"/>
            </a:xfrm>
            <a:custGeom>
              <a:avLst/>
              <a:gdLst/>
              <a:ahLst/>
              <a:cxnLst/>
              <a:rect l="0" t="0" r="0" b="0"/>
              <a:pathLst>
                <a:path w="110741" h="125080">
                  <a:moveTo>
                    <a:pt x="66313" y="0"/>
                  </a:moveTo>
                  <a:lnTo>
                    <a:pt x="43956" y="5589"/>
                  </a:lnTo>
                  <a:lnTo>
                    <a:pt x="26741" y="17692"/>
                  </a:lnTo>
                  <a:lnTo>
                    <a:pt x="12461" y="34769"/>
                  </a:lnTo>
                  <a:lnTo>
                    <a:pt x="2214" y="54057"/>
                  </a:lnTo>
                  <a:lnTo>
                    <a:pt x="0" y="74328"/>
                  </a:lnTo>
                  <a:lnTo>
                    <a:pt x="1048" y="84647"/>
                  </a:lnTo>
                  <a:lnTo>
                    <a:pt x="11570" y="105471"/>
                  </a:lnTo>
                  <a:lnTo>
                    <a:pt x="19289" y="115938"/>
                  </a:lnTo>
                  <a:lnTo>
                    <a:pt x="29115" y="121745"/>
                  </a:lnTo>
                  <a:lnTo>
                    <a:pt x="52510" y="125079"/>
                  </a:lnTo>
                  <a:lnTo>
                    <a:pt x="75386" y="119541"/>
                  </a:lnTo>
                  <a:lnTo>
                    <a:pt x="86400" y="114789"/>
                  </a:lnTo>
                  <a:lnTo>
                    <a:pt x="101757" y="100150"/>
                  </a:lnTo>
                  <a:lnTo>
                    <a:pt x="107490" y="91333"/>
                  </a:lnTo>
                  <a:lnTo>
                    <a:pt x="110740" y="72178"/>
                  </a:lnTo>
                  <a:lnTo>
                    <a:pt x="109969" y="62157"/>
                  </a:lnTo>
                  <a:lnTo>
                    <a:pt x="102873" y="44783"/>
                  </a:lnTo>
                  <a:lnTo>
                    <a:pt x="91963" y="24967"/>
                  </a:lnTo>
                  <a:lnTo>
                    <a:pt x="8737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64041" y="512039"/>
              <a:ext cx="216068" cy="193371"/>
            </a:xfrm>
            <a:custGeom>
              <a:avLst/>
              <a:gdLst/>
              <a:ahLst/>
              <a:cxnLst/>
              <a:rect l="0" t="0" r="0" b="0"/>
              <a:pathLst>
                <a:path w="216068" h="193371">
                  <a:moveTo>
                    <a:pt x="0" y="35442"/>
                  </a:moveTo>
                  <a:lnTo>
                    <a:pt x="24046" y="45018"/>
                  </a:lnTo>
                  <a:lnTo>
                    <a:pt x="45469" y="62976"/>
                  </a:lnTo>
                  <a:lnTo>
                    <a:pt x="86554" y="120239"/>
                  </a:lnTo>
                  <a:lnTo>
                    <a:pt x="96181" y="140980"/>
                  </a:lnTo>
                  <a:lnTo>
                    <a:pt x="96876" y="145575"/>
                  </a:lnTo>
                  <a:lnTo>
                    <a:pt x="94999" y="146299"/>
                  </a:lnTo>
                  <a:lnTo>
                    <a:pt x="91409" y="144442"/>
                  </a:lnTo>
                  <a:lnTo>
                    <a:pt x="70005" y="109009"/>
                  </a:lnTo>
                  <a:lnTo>
                    <a:pt x="58307" y="76347"/>
                  </a:lnTo>
                  <a:lnTo>
                    <a:pt x="55160" y="50893"/>
                  </a:lnTo>
                  <a:lnTo>
                    <a:pt x="60001" y="27101"/>
                  </a:lnTo>
                  <a:lnTo>
                    <a:pt x="64567" y="15844"/>
                  </a:lnTo>
                  <a:lnTo>
                    <a:pt x="72291" y="8339"/>
                  </a:lnTo>
                  <a:lnTo>
                    <a:pt x="93351" y="0"/>
                  </a:lnTo>
                  <a:lnTo>
                    <a:pt x="115188" y="2532"/>
                  </a:lnTo>
                  <a:lnTo>
                    <a:pt x="157804" y="23222"/>
                  </a:lnTo>
                  <a:lnTo>
                    <a:pt x="183887" y="48589"/>
                  </a:lnTo>
                  <a:lnTo>
                    <a:pt x="200844" y="78332"/>
                  </a:lnTo>
                  <a:lnTo>
                    <a:pt x="212409" y="138634"/>
                  </a:lnTo>
                  <a:lnTo>
                    <a:pt x="216067" y="159684"/>
                  </a:lnTo>
                  <a:lnTo>
                    <a:pt x="210570" y="1933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36953" y="747523"/>
              <a:ext cx="3895545" cy="136871"/>
            </a:xfrm>
            <a:custGeom>
              <a:avLst/>
              <a:gdLst/>
              <a:ahLst/>
              <a:cxnLst/>
              <a:rect l="0" t="0" r="0" b="0"/>
              <a:pathLst>
                <a:path w="3895545" h="136871">
                  <a:moveTo>
                    <a:pt x="3895544" y="42114"/>
                  </a:moveTo>
                  <a:lnTo>
                    <a:pt x="3836927" y="42114"/>
                  </a:lnTo>
                  <a:lnTo>
                    <a:pt x="3776687" y="40944"/>
                  </a:lnTo>
                  <a:lnTo>
                    <a:pt x="3722328" y="33781"/>
                  </a:lnTo>
                  <a:lnTo>
                    <a:pt x="3673035" y="32236"/>
                  </a:lnTo>
                  <a:lnTo>
                    <a:pt x="3609566" y="31714"/>
                  </a:lnTo>
                  <a:lnTo>
                    <a:pt x="3551969" y="24375"/>
                  </a:lnTo>
                  <a:lnTo>
                    <a:pt x="3492412" y="21712"/>
                  </a:lnTo>
                  <a:lnTo>
                    <a:pt x="3430258" y="21186"/>
                  </a:lnTo>
                  <a:lnTo>
                    <a:pt x="3381515" y="21095"/>
                  </a:lnTo>
                  <a:lnTo>
                    <a:pt x="3330028" y="15479"/>
                  </a:lnTo>
                  <a:lnTo>
                    <a:pt x="3277728" y="11995"/>
                  </a:lnTo>
                  <a:lnTo>
                    <a:pt x="3225187" y="10963"/>
                  </a:lnTo>
                  <a:lnTo>
                    <a:pt x="3172575" y="10657"/>
                  </a:lnTo>
                  <a:lnTo>
                    <a:pt x="3119941" y="10567"/>
                  </a:lnTo>
                  <a:lnTo>
                    <a:pt x="3067301" y="10540"/>
                  </a:lnTo>
                  <a:lnTo>
                    <a:pt x="3014660" y="10532"/>
                  </a:lnTo>
                  <a:lnTo>
                    <a:pt x="2956428" y="10529"/>
                  </a:lnTo>
                  <a:lnTo>
                    <a:pt x="2900310" y="10529"/>
                  </a:lnTo>
                  <a:lnTo>
                    <a:pt x="2846637" y="4939"/>
                  </a:lnTo>
                  <a:lnTo>
                    <a:pt x="2793690" y="1463"/>
                  </a:lnTo>
                  <a:lnTo>
                    <a:pt x="2735368" y="434"/>
                  </a:lnTo>
                  <a:lnTo>
                    <a:pt x="2679223" y="128"/>
                  </a:lnTo>
                  <a:lnTo>
                    <a:pt x="2625542" y="38"/>
                  </a:lnTo>
                  <a:lnTo>
                    <a:pt x="2567003" y="11"/>
                  </a:lnTo>
                  <a:lnTo>
                    <a:pt x="2510794" y="3"/>
                  </a:lnTo>
                  <a:lnTo>
                    <a:pt x="2457094" y="1"/>
                  </a:lnTo>
                  <a:lnTo>
                    <a:pt x="2404139" y="0"/>
                  </a:lnTo>
                  <a:lnTo>
                    <a:pt x="2351403" y="5589"/>
                  </a:lnTo>
                  <a:lnTo>
                    <a:pt x="2293144" y="9065"/>
                  </a:lnTo>
                  <a:lnTo>
                    <a:pt x="2242607" y="10095"/>
                  </a:lnTo>
                  <a:lnTo>
                    <a:pt x="2192408" y="10400"/>
                  </a:lnTo>
                  <a:lnTo>
                    <a:pt x="2140489" y="10490"/>
                  </a:lnTo>
                  <a:lnTo>
                    <a:pt x="2085015" y="17756"/>
                  </a:lnTo>
                  <a:lnTo>
                    <a:pt x="2037050" y="20079"/>
                  </a:lnTo>
                  <a:lnTo>
                    <a:pt x="1985793" y="21937"/>
                  </a:lnTo>
                  <a:lnTo>
                    <a:pt x="1934731" y="28207"/>
                  </a:lnTo>
                  <a:lnTo>
                    <a:pt x="1887106" y="30584"/>
                  </a:lnTo>
                  <a:lnTo>
                    <a:pt x="1830751" y="32459"/>
                  </a:lnTo>
                  <a:lnTo>
                    <a:pt x="1775319" y="38733"/>
                  </a:lnTo>
                  <a:lnTo>
                    <a:pt x="1716130" y="42282"/>
                  </a:lnTo>
                  <a:lnTo>
                    <a:pt x="1661029" y="49053"/>
                  </a:lnTo>
                  <a:lnTo>
                    <a:pt x="1607657" y="51579"/>
                  </a:lnTo>
                  <a:lnTo>
                    <a:pt x="1553629" y="52327"/>
                  </a:lnTo>
                  <a:lnTo>
                    <a:pt x="1493687" y="52549"/>
                  </a:lnTo>
                  <a:lnTo>
                    <a:pt x="1432643" y="53784"/>
                  </a:lnTo>
                  <a:lnTo>
                    <a:pt x="1376991" y="59870"/>
                  </a:lnTo>
                  <a:lnTo>
                    <a:pt x="1322287" y="62193"/>
                  </a:lnTo>
                  <a:lnTo>
                    <a:pt x="1263314" y="62881"/>
                  </a:lnTo>
                  <a:lnTo>
                    <a:pt x="1205937" y="63085"/>
                  </a:lnTo>
                  <a:lnTo>
                    <a:pt x="1161442" y="63133"/>
                  </a:lnTo>
                  <a:lnTo>
                    <a:pt x="1101533" y="63160"/>
                  </a:lnTo>
                  <a:lnTo>
                    <a:pt x="1043359" y="70404"/>
                  </a:lnTo>
                  <a:lnTo>
                    <a:pt x="993756" y="72723"/>
                  </a:lnTo>
                  <a:lnTo>
                    <a:pt x="935125" y="73410"/>
                  </a:lnTo>
                  <a:lnTo>
                    <a:pt x="872129" y="73614"/>
                  </a:lnTo>
                  <a:lnTo>
                    <a:pt x="825910" y="73661"/>
                  </a:lnTo>
                  <a:lnTo>
                    <a:pt x="776208" y="79277"/>
                  </a:lnTo>
                  <a:lnTo>
                    <a:pt x="728076" y="82761"/>
                  </a:lnTo>
                  <a:lnTo>
                    <a:pt x="671181" y="83793"/>
                  </a:lnTo>
                  <a:lnTo>
                    <a:pt x="615459" y="84099"/>
                  </a:lnTo>
                  <a:lnTo>
                    <a:pt x="556315" y="89779"/>
                  </a:lnTo>
                  <a:lnTo>
                    <a:pt x="512023" y="92544"/>
                  </a:lnTo>
                  <a:lnTo>
                    <a:pt x="466212" y="94943"/>
                  </a:lnTo>
                  <a:lnTo>
                    <a:pt x="422454" y="99908"/>
                  </a:lnTo>
                  <a:lnTo>
                    <a:pt x="363948" y="103692"/>
                  </a:lnTo>
                  <a:lnTo>
                    <a:pt x="309567" y="104813"/>
                  </a:lnTo>
                  <a:lnTo>
                    <a:pt x="256410" y="110734"/>
                  </a:lnTo>
                  <a:lnTo>
                    <a:pt x="203615" y="114308"/>
                  </a:lnTo>
                  <a:lnTo>
                    <a:pt x="147845" y="122752"/>
                  </a:lnTo>
                  <a:lnTo>
                    <a:pt x="86049" y="128752"/>
                  </a:lnTo>
                  <a:lnTo>
                    <a:pt x="28436" y="135267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1947772" y="1207759"/>
            <a:ext cx="3661156" cy="600219"/>
            <a:chOff x="1947772" y="1207759"/>
            <a:chExt cx="3661156" cy="600219"/>
          </a:xfrm>
        </p:grpSpPr>
        <p:sp>
          <p:nvSpPr>
            <p:cNvPr id="25" name="Freeform 24"/>
            <p:cNvSpPr/>
            <p:nvPr/>
          </p:nvSpPr>
          <p:spPr>
            <a:xfrm>
              <a:off x="2110638" y="1273948"/>
              <a:ext cx="16119" cy="410612"/>
            </a:xfrm>
            <a:custGeom>
              <a:avLst/>
              <a:gdLst/>
              <a:ahLst/>
              <a:cxnLst/>
              <a:rect l="0" t="0" r="0" b="0"/>
              <a:pathLst>
                <a:path w="16119" h="410612">
                  <a:moveTo>
                    <a:pt x="5589" y="0"/>
                  </a:moveTo>
                  <a:lnTo>
                    <a:pt x="0" y="16767"/>
                  </a:lnTo>
                  <a:lnTo>
                    <a:pt x="2114" y="49552"/>
                  </a:lnTo>
                  <a:lnTo>
                    <a:pt x="12139" y="104891"/>
                  </a:lnTo>
                  <a:lnTo>
                    <a:pt x="14939" y="160930"/>
                  </a:lnTo>
                  <a:lnTo>
                    <a:pt x="15769" y="221988"/>
                  </a:lnTo>
                  <a:lnTo>
                    <a:pt x="16015" y="283363"/>
                  </a:lnTo>
                  <a:lnTo>
                    <a:pt x="16088" y="337943"/>
                  </a:lnTo>
                  <a:lnTo>
                    <a:pt x="16112" y="389541"/>
                  </a:lnTo>
                  <a:lnTo>
                    <a:pt x="16118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947772" y="1207759"/>
              <a:ext cx="386816" cy="318874"/>
            </a:xfrm>
            <a:custGeom>
              <a:avLst/>
              <a:gdLst/>
              <a:ahLst/>
              <a:cxnLst/>
              <a:rect l="0" t="0" r="0" b="0"/>
              <a:pathLst>
                <a:path w="386816" h="318874">
                  <a:moveTo>
                    <a:pt x="0" y="129360"/>
                  </a:moveTo>
                  <a:lnTo>
                    <a:pt x="0" y="107003"/>
                  </a:lnTo>
                  <a:lnTo>
                    <a:pt x="6239" y="89788"/>
                  </a:lnTo>
                  <a:lnTo>
                    <a:pt x="29308" y="59672"/>
                  </a:lnTo>
                  <a:lnTo>
                    <a:pt x="88003" y="20789"/>
                  </a:lnTo>
                  <a:lnTo>
                    <a:pt x="142956" y="0"/>
                  </a:lnTo>
                  <a:lnTo>
                    <a:pt x="188846" y="304"/>
                  </a:lnTo>
                  <a:lnTo>
                    <a:pt x="251209" y="14113"/>
                  </a:lnTo>
                  <a:lnTo>
                    <a:pt x="271915" y="21987"/>
                  </a:lnTo>
                  <a:lnTo>
                    <a:pt x="326131" y="60772"/>
                  </a:lnTo>
                  <a:lnTo>
                    <a:pt x="370507" y="112044"/>
                  </a:lnTo>
                  <a:lnTo>
                    <a:pt x="380309" y="131023"/>
                  </a:lnTo>
                  <a:lnTo>
                    <a:pt x="386815" y="167027"/>
                  </a:lnTo>
                  <a:lnTo>
                    <a:pt x="383153" y="201742"/>
                  </a:lnTo>
                  <a:lnTo>
                    <a:pt x="374621" y="220411"/>
                  </a:lnTo>
                  <a:lnTo>
                    <a:pt x="329635" y="278621"/>
                  </a:lnTo>
                  <a:lnTo>
                    <a:pt x="312620" y="292404"/>
                  </a:lnTo>
                  <a:lnTo>
                    <a:pt x="267513" y="310785"/>
                  </a:lnTo>
                  <a:lnTo>
                    <a:pt x="221098" y="3188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299964" y="1558217"/>
              <a:ext cx="171546" cy="179576"/>
            </a:xfrm>
            <a:custGeom>
              <a:avLst/>
              <a:gdLst/>
              <a:ahLst/>
              <a:cxnLst/>
              <a:rect l="0" t="0" r="0" b="0"/>
              <a:pathLst>
                <a:path w="171546" h="179576">
                  <a:moveTo>
                    <a:pt x="16305" y="10529"/>
                  </a:moveTo>
                  <a:lnTo>
                    <a:pt x="7972" y="48007"/>
                  </a:lnTo>
                  <a:lnTo>
                    <a:pt x="0" y="104675"/>
                  </a:lnTo>
                  <a:lnTo>
                    <a:pt x="2429" y="126071"/>
                  </a:lnTo>
                  <a:lnTo>
                    <a:pt x="10528" y="144159"/>
                  </a:lnTo>
                  <a:lnTo>
                    <a:pt x="34791" y="174835"/>
                  </a:lnTo>
                  <a:lnTo>
                    <a:pt x="42667" y="178558"/>
                  </a:lnTo>
                  <a:lnTo>
                    <a:pt x="60777" y="179575"/>
                  </a:lnTo>
                  <a:lnTo>
                    <a:pt x="90703" y="173570"/>
                  </a:lnTo>
                  <a:lnTo>
                    <a:pt x="116208" y="158793"/>
                  </a:lnTo>
                  <a:lnTo>
                    <a:pt x="138583" y="139597"/>
                  </a:lnTo>
                  <a:lnTo>
                    <a:pt x="154441" y="113502"/>
                  </a:lnTo>
                  <a:lnTo>
                    <a:pt x="169110" y="72073"/>
                  </a:lnTo>
                  <a:lnTo>
                    <a:pt x="171545" y="35913"/>
                  </a:lnTo>
                  <a:lnTo>
                    <a:pt x="16370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568953" y="1326590"/>
              <a:ext cx="42115" cy="389556"/>
            </a:xfrm>
            <a:custGeom>
              <a:avLst/>
              <a:gdLst/>
              <a:ahLst/>
              <a:cxnLst/>
              <a:rect l="0" t="0" r="0" b="0"/>
              <a:pathLst>
                <a:path w="42115" h="389556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5589" y="167459"/>
                  </a:lnTo>
                  <a:lnTo>
                    <a:pt x="11453" y="213247"/>
                  </a:lnTo>
                  <a:lnTo>
                    <a:pt x="17958" y="258553"/>
                  </a:lnTo>
                  <a:lnTo>
                    <a:pt x="28198" y="315774"/>
                  </a:lnTo>
                  <a:lnTo>
                    <a:pt x="39018" y="368265"/>
                  </a:lnTo>
                  <a:lnTo>
                    <a:pt x="42114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432082" y="1463461"/>
              <a:ext cx="263214" cy="10529"/>
            </a:xfrm>
            <a:custGeom>
              <a:avLst/>
              <a:gdLst/>
              <a:ahLst/>
              <a:cxnLst/>
              <a:rect l="0" t="0" r="0" b="0"/>
              <a:pathLst>
                <a:path w="263214" h="10529">
                  <a:moveTo>
                    <a:pt x="263213" y="0"/>
                  </a:moveTo>
                  <a:lnTo>
                    <a:pt x="225735" y="8333"/>
                  </a:lnTo>
                  <a:lnTo>
                    <a:pt x="174312" y="10094"/>
                  </a:lnTo>
                  <a:lnTo>
                    <a:pt x="111858" y="10442"/>
                  </a:lnTo>
                  <a:lnTo>
                    <a:pt x="50128" y="1051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036670" y="1537160"/>
              <a:ext cx="16595" cy="189514"/>
            </a:xfrm>
            <a:custGeom>
              <a:avLst/>
              <a:gdLst/>
              <a:ahLst/>
              <a:cxnLst/>
              <a:rect l="0" t="0" r="0" b="0"/>
              <a:pathLst>
                <a:path w="16595" h="189514">
                  <a:moveTo>
                    <a:pt x="6065" y="0"/>
                  </a:moveTo>
                  <a:lnTo>
                    <a:pt x="0" y="40858"/>
                  </a:lnTo>
                  <a:lnTo>
                    <a:pt x="4521" y="98321"/>
                  </a:lnTo>
                  <a:lnTo>
                    <a:pt x="11350" y="154472"/>
                  </a:lnTo>
                  <a:lnTo>
                    <a:pt x="16594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063792" y="144240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221720" y="1337119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21057" y="0"/>
                  </a:moveTo>
                  <a:lnTo>
                    <a:pt x="6403" y="55141"/>
                  </a:lnTo>
                  <a:lnTo>
                    <a:pt x="1897" y="109145"/>
                  </a:lnTo>
                  <a:lnTo>
                    <a:pt x="562" y="164010"/>
                  </a:lnTo>
                  <a:lnTo>
                    <a:pt x="5756" y="222901"/>
                  </a:lnTo>
                  <a:lnTo>
                    <a:pt x="3525" y="273625"/>
                  </a:lnTo>
                  <a:lnTo>
                    <a:pt x="696" y="331516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074321" y="1495046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0"/>
                  </a:moveTo>
                  <a:lnTo>
                    <a:pt x="205240" y="15641"/>
                  </a:lnTo>
                  <a:lnTo>
                    <a:pt x="142725" y="34844"/>
                  </a:lnTo>
                  <a:lnTo>
                    <a:pt x="86338" y="47914"/>
                  </a:lnTo>
                  <a:lnTo>
                    <a:pt x="29446" y="5482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565280" y="1537160"/>
              <a:ext cx="135578" cy="191722"/>
            </a:xfrm>
            <a:custGeom>
              <a:avLst/>
              <a:gdLst/>
              <a:ahLst/>
              <a:cxnLst/>
              <a:rect l="0" t="0" r="0" b="0"/>
              <a:pathLst>
                <a:path w="135578" h="191722">
                  <a:moveTo>
                    <a:pt x="88108" y="0"/>
                  </a:moveTo>
                  <a:lnTo>
                    <a:pt x="45417" y="14572"/>
                  </a:lnTo>
                  <a:lnTo>
                    <a:pt x="35081" y="20244"/>
                  </a:lnTo>
                  <a:lnTo>
                    <a:pt x="20477" y="35903"/>
                  </a:lnTo>
                  <a:lnTo>
                    <a:pt x="10087" y="56901"/>
                  </a:lnTo>
                  <a:lnTo>
                    <a:pt x="0" y="99268"/>
                  </a:lnTo>
                  <a:lnTo>
                    <a:pt x="5887" y="146210"/>
                  </a:lnTo>
                  <a:lnTo>
                    <a:pt x="8727" y="157135"/>
                  </a:lnTo>
                  <a:lnTo>
                    <a:pt x="14131" y="165588"/>
                  </a:lnTo>
                  <a:lnTo>
                    <a:pt x="29493" y="178100"/>
                  </a:lnTo>
                  <a:lnTo>
                    <a:pt x="57872" y="191721"/>
                  </a:lnTo>
                  <a:lnTo>
                    <a:pt x="81299" y="190104"/>
                  </a:lnTo>
                  <a:lnTo>
                    <a:pt x="94098" y="186398"/>
                  </a:lnTo>
                  <a:lnTo>
                    <a:pt x="114557" y="169801"/>
                  </a:lnTo>
                  <a:lnTo>
                    <a:pt x="129109" y="146827"/>
                  </a:lnTo>
                  <a:lnTo>
                    <a:pt x="135577" y="121019"/>
                  </a:lnTo>
                  <a:lnTo>
                    <a:pt x="133628" y="85770"/>
                  </a:lnTo>
                  <a:lnTo>
                    <a:pt x="122490" y="45928"/>
                  </a:lnTo>
                  <a:lnTo>
                    <a:pt x="109165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737616" y="1568746"/>
              <a:ext cx="126343" cy="155429"/>
            </a:xfrm>
            <a:custGeom>
              <a:avLst/>
              <a:gdLst/>
              <a:ahLst/>
              <a:cxnLst/>
              <a:rect l="0" t="0" r="0" b="0"/>
              <a:pathLst>
                <a:path w="126343" h="155429">
                  <a:moveTo>
                    <a:pt x="0" y="31585"/>
                  </a:moveTo>
                  <a:lnTo>
                    <a:pt x="15641" y="49566"/>
                  </a:lnTo>
                  <a:lnTo>
                    <a:pt x="39607" y="105939"/>
                  </a:lnTo>
                  <a:lnTo>
                    <a:pt x="70784" y="152424"/>
                  </a:lnTo>
                  <a:lnTo>
                    <a:pt x="77605" y="155428"/>
                  </a:lnTo>
                  <a:lnTo>
                    <a:pt x="84492" y="155091"/>
                  </a:lnTo>
                  <a:lnTo>
                    <a:pt x="91423" y="152527"/>
                  </a:lnTo>
                  <a:lnTo>
                    <a:pt x="102244" y="137200"/>
                  </a:lnTo>
                  <a:lnTo>
                    <a:pt x="109783" y="113620"/>
                  </a:lnTo>
                  <a:lnTo>
                    <a:pt x="117742" y="5394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934369" y="1547453"/>
              <a:ext cx="161217" cy="186571"/>
            </a:xfrm>
            <a:custGeom>
              <a:avLst/>
              <a:gdLst/>
              <a:ahLst/>
              <a:cxnLst/>
              <a:rect l="0" t="0" r="0" b="0"/>
              <a:pathLst>
                <a:path w="161217" h="186571">
                  <a:moveTo>
                    <a:pt x="3289" y="105521"/>
                  </a:moveTo>
                  <a:lnTo>
                    <a:pt x="20056" y="111110"/>
                  </a:lnTo>
                  <a:lnTo>
                    <a:pt x="52841" y="108996"/>
                  </a:lnTo>
                  <a:lnTo>
                    <a:pt x="97435" y="96632"/>
                  </a:lnTo>
                  <a:lnTo>
                    <a:pt x="128280" y="78190"/>
                  </a:lnTo>
                  <a:lnTo>
                    <a:pt x="145018" y="60619"/>
                  </a:lnTo>
                  <a:lnTo>
                    <a:pt x="148078" y="51019"/>
                  </a:lnTo>
                  <a:lnTo>
                    <a:pt x="145238" y="30995"/>
                  </a:lnTo>
                  <a:lnTo>
                    <a:pt x="133058" y="13517"/>
                  </a:lnTo>
                  <a:lnTo>
                    <a:pt x="124897" y="5580"/>
                  </a:lnTo>
                  <a:lnTo>
                    <a:pt x="115946" y="1459"/>
                  </a:lnTo>
                  <a:lnTo>
                    <a:pt x="96643" y="0"/>
                  </a:lnTo>
                  <a:lnTo>
                    <a:pt x="66044" y="11344"/>
                  </a:lnTo>
                  <a:lnTo>
                    <a:pt x="40340" y="29523"/>
                  </a:lnTo>
                  <a:lnTo>
                    <a:pt x="11864" y="72268"/>
                  </a:lnTo>
                  <a:lnTo>
                    <a:pt x="2031" y="94251"/>
                  </a:lnTo>
                  <a:lnTo>
                    <a:pt x="0" y="118839"/>
                  </a:lnTo>
                  <a:lnTo>
                    <a:pt x="4167" y="143026"/>
                  </a:lnTo>
                  <a:lnTo>
                    <a:pt x="13817" y="161574"/>
                  </a:lnTo>
                  <a:lnTo>
                    <a:pt x="29025" y="174497"/>
                  </a:lnTo>
                  <a:lnTo>
                    <a:pt x="48652" y="182970"/>
                  </a:lnTo>
                  <a:lnTo>
                    <a:pt x="86010" y="186570"/>
                  </a:lnTo>
                  <a:lnTo>
                    <a:pt x="134316" y="181019"/>
                  </a:lnTo>
                  <a:lnTo>
                    <a:pt x="161216" y="1792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190342" y="1568746"/>
              <a:ext cx="136871" cy="172042"/>
            </a:xfrm>
            <a:custGeom>
              <a:avLst/>
              <a:gdLst/>
              <a:ahLst/>
              <a:cxnLst/>
              <a:rect l="0" t="0" r="0" b="0"/>
              <a:pathLst>
                <a:path w="136871" h="172042">
                  <a:moveTo>
                    <a:pt x="0" y="84228"/>
                  </a:moveTo>
                  <a:lnTo>
                    <a:pt x="28681" y="147655"/>
                  </a:lnTo>
                  <a:lnTo>
                    <a:pt x="43333" y="172041"/>
                  </a:lnTo>
                  <a:lnTo>
                    <a:pt x="44096" y="170846"/>
                  </a:lnTo>
                  <a:lnTo>
                    <a:pt x="43435" y="166540"/>
                  </a:lnTo>
                  <a:lnTo>
                    <a:pt x="14680" y="104556"/>
                  </a:lnTo>
                  <a:lnTo>
                    <a:pt x="7304" y="83904"/>
                  </a:lnTo>
                  <a:lnTo>
                    <a:pt x="9485" y="63027"/>
                  </a:lnTo>
                  <a:lnTo>
                    <a:pt x="13342" y="52546"/>
                  </a:lnTo>
                  <a:lnTo>
                    <a:pt x="20593" y="44389"/>
                  </a:lnTo>
                  <a:lnTo>
                    <a:pt x="62733" y="22893"/>
                  </a:lnTo>
                  <a:lnTo>
                    <a:pt x="120064" y="3281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727295" y="1421347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50433"/>
                  </a:lnTo>
                  <a:lnTo>
                    <a:pt x="1170" y="104240"/>
                  </a:lnTo>
                  <a:lnTo>
                    <a:pt x="8333" y="158761"/>
                  </a:lnTo>
                  <a:lnTo>
                    <a:pt x="12998" y="206527"/>
                  </a:lnTo>
                  <a:lnTo>
                    <a:pt x="15549" y="255775"/>
                  </a:lnTo>
                  <a:lnTo>
                    <a:pt x="11520" y="309446"/>
                  </a:lnTo>
                  <a:lnTo>
                    <a:pt x="18992" y="361414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897889" y="1463461"/>
              <a:ext cx="256731" cy="323452"/>
            </a:xfrm>
            <a:custGeom>
              <a:avLst/>
              <a:gdLst/>
              <a:ahLst/>
              <a:cxnLst/>
              <a:rect l="0" t="0" r="0" b="0"/>
              <a:pathLst>
                <a:path w="256731" h="323452">
                  <a:moveTo>
                    <a:pt x="113676" y="0"/>
                  </a:moveTo>
                  <a:lnTo>
                    <a:pt x="82393" y="9575"/>
                  </a:lnTo>
                  <a:lnTo>
                    <a:pt x="58653" y="27533"/>
                  </a:lnTo>
                  <a:lnTo>
                    <a:pt x="37971" y="54561"/>
                  </a:lnTo>
                  <a:lnTo>
                    <a:pt x="16070" y="111127"/>
                  </a:lnTo>
                  <a:lnTo>
                    <a:pt x="2672" y="165407"/>
                  </a:lnTo>
                  <a:lnTo>
                    <a:pt x="0" y="193227"/>
                  </a:lnTo>
                  <a:lnTo>
                    <a:pt x="9674" y="235197"/>
                  </a:lnTo>
                  <a:lnTo>
                    <a:pt x="33904" y="281725"/>
                  </a:lnTo>
                  <a:lnTo>
                    <a:pt x="47416" y="299126"/>
                  </a:lnTo>
                  <a:lnTo>
                    <a:pt x="73766" y="316487"/>
                  </a:lnTo>
                  <a:lnTo>
                    <a:pt x="114978" y="323451"/>
                  </a:lnTo>
                  <a:lnTo>
                    <a:pt x="153056" y="319925"/>
                  </a:lnTo>
                  <a:lnTo>
                    <a:pt x="175631" y="308305"/>
                  </a:lnTo>
                  <a:lnTo>
                    <a:pt x="204952" y="282032"/>
                  </a:lnTo>
                  <a:lnTo>
                    <a:pt x="235820" y="236124"/>
                  </a:lnTo>
                  <a:lnTo>
                    <a:pt x="254873" y="173590"/>
                  </a:lnTo>
                  <a:lnTo>
                    <a:pt x="256730" y="111152"/>
                  </a:lnTo>
                  <a:lnTo>
                    <a:pt x="250954" y="86835"/>
                  </a:lnTo>
                  <a:lnTo>
                    <a:pt x="240589" y="64330"/>
                  </a:lnTo>
                  <a:lnTo>
                    <a:pt x="216010" y="37518"/>
                  </a:lnTo>
                  <a:lnTo>
                    <a:pt x="176846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298574" y="1505575"/>
              <a:ext cx="310354" cy="302403"/>
            </a:xfrm>
            <a:custGeom>
              <a:avLst/>
              <a:gdLst/>
              <a:ahLst/>
              <a:cxnLst/>
              <a:rect l="0" t="0" r="0" b="0"/>
              <a:pathLst>
                <a:path w="310354" h="302403">
                  <a:moveTo>
                    <a:pt x="92016" y="0"/>
                  </a:moveTo>
                  <a:lnTo>
                    <a:pt x="69659" y="5589"/>
                  </a:lnTo>
                  <a:lnTo>
                    <a:pt x="52444" y="17692"/>
                  </a:lnTo>
                  <a:lnTo>
                    <a:pt x="22328" y="54057"/>
                  </a:lnTo>
                  <a:lnTo>
                    <a:pt x="6507" y="90236"/>
                  </a:lnTo>
                  <a:lnTo>
                    <a:pt x="0" y="136181"/>
                  </a:lnTo>
                  <a:lnTo>
                    <a:pt x="6207" y="188467"/>
                  </a:lnTo>
                  <a:lnTo>
                    <a:pt x="17718" y="227677"/>
                  </a:lnTo>
                  <a:lnTo>
                    <a:pt x="42316" y="260872"/>
                  </a:lnTo>
                  <a:lnTo>
                    <a:pt x="71831" y="284876"/>
                  </a:lnTo>
                  <a:lnTo>
                    <a:pt x="92404" y="295457"/>
                  </a:lnTo>
                  <a:lnTo>
                    <a:pt x="129306" y="302402"/>
                  </a:lnTo>
                  <a:lnTo>
                    <a:pt x="189257" y="293488"/>
                  </a:lnTo>
                  <a:lnTo>
                    <a:pt x="214783" y="284857"/>
                  </a:lnTo>
                  <a:lnTo>
                    <a:pt x="264941" y="246435"/>
                  </a:lnTo>
                  <a:lnTo>
                    <a:pt x="287793" y="213658"/>
                  </a:lnTo>
                  <a:lnTo>
                    <a:pt x="303792" y="174310"/>
                  </a:lnTo>
                  <a:lnTo>
                    <a:pt x="310353" y="127426"/>
                  </a:lnTo>
                  <a:lnTo>
                    <a:pt x="305648" y="99918"/>
                  </a:lnTo>
                  <a:lnTo>
                    <a:pt x="283564" y="53662"/>
                  </a:lnTo>
                  <a:lnTo>
                    <a:pt x="267226" y="38278"/>
                  </a:lnTo>
                  <a:lnTo>
                    <a:pt x="216692" y="8853"/>
                  </a:lnTo>
                  <a:lnTo>
                    <a:pt x="167813" y="1748"/>
                  </a:lnTo>
                  <a:lnTo>
                    <a:pt x="13413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1452932" y="2667951"/>
            <a:ext cx="2411027" cy="484738"/>
            <a:chOff x="1452932" y="2667951"/>
            <a:chExt cx="2411027" cy="484738"/>
          </a:xfrm>
        </p:grpSpPr>
        <p:sp>
          <p:nvSpPr>
            <p:cNvPr id="42" name="Freeform 41"/>
            <p:cNvSpPr/>
            <p:nvPr/>
          </p:nvSpPr>
          <p:spPr>
            <a:xfrm>
              <a:off x="1452932" y="2790051"/>
              <a:ext cx="284271" cy="362638"/>
            </a:xfrm>
            <a:custGeom>
              <a:avLst/>
              <a:gdLst/>
              <a:ahLst/>
              <a:cxnLst/>
              <a:rect l="0" t="0" r="0" b="0"/>
              <a:pathLst>
                <a:path w="284271" h="362638">
                  <a:moveTo>
                    <a:pt x="0" y="0"/>
                  </a:moveTo>
                  <a:lnTo>
                    <a:pt x="5589" y="58617"/>
                  </a:lnTo>
                  <a:lnTo>
                    <a:pt x="10723" y="121197"/>
                  </a:lnTo>
                  <a:lnTo>
                    <a:pt x="17475" y="172521"/>
                  </a:lnTo>
                  <a:lnTo>
                    <a:pt x="19996" y="224773"/>
                  </a:lnTo>
                  <a:lnTo>
                    <a:pt x="19573" y="276130"/>
                  </a:lnTo>
                  <a:lnTo>
                    <a:pt x="15781" y="332878"/>
                  </a:lnTo>
                  <a:lnTo>
                    <a:pt x="17540" y="344751"/>
                  </a:lnTo>
                  <a:lnTo>
                    <a:pt x="23392" y="352667"/>
                  </a:lnTo>
                  <a:lnTo>
                    <a:pt x="31972" y="357944"/>
                  </a:lnTo>
                  <a:lnTo>
                    <a:pt x="52814" y="362637"/>
                  </a:lnTo>
                  <a:lnTo>
                    <a:pt x="94791" y="356118"/>
                  </a:lnTo>
                  <a:lnTo>
                    <a:pt x="155809" y="340178"/>
                  </a:lnTo>
                  <a:lnTo>
                    <a:pt x="210845" y="329455"/>
                  </a:lnTo>
                  <a:lnTo>
                    <a:pt x="249646" y="327294"/>
                  </a:lnTo>
                  <a:lnTo>
                    <a:pt x="284270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473989" y="2926922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0"/>
                  </a:moveTo>
                  <a:lnTo>
                    <a:pt x="120450" y="8333"/>
                  </a:lnTo>
                  <a:lnTo>
                    <a:pt x="69026" y="10095"/>
                  </a:lnTo>
                  <a:lnTo>
                    <a:pt x="12325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495046" y="2768994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30054" y="8334"/>
                  </a:lnTo>
                  <a:lnTo>
                    <a:pt x="76513" y="15684"/>
                  </a:lnTo>
                  <a:lnTo>
                    <a:pt x="19333" y="203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810901" y="2947979"/>
              <a:ext cx="115815" cy="168457"/>
            </a:xfrm>
            <a:custGeom>
              <a:avLst/>
              <a:gdLst/>
              <a:ahLst/>
              <a:cxnLst/>
              <a:rect l="0" t="0" r="0" b="0"/>
              <a:pathLst>
                <a:path w="115815" h="168457">
                  <a:moveTo>
                    <a:pt x="115814" y="0"/>
                  </a:moveTo>
                  <a:lnTo>
                    <a:pt x="81067" y="37086"/>
                  </a:lnTo>
                  <a:lnTo>
                    <a:pt x="40850" y="95239"/>
                  </a:lnTo>
                  <a:lnTo>
                    <a:pt x="6263" y="154460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831958" y="2947979"/>
              <a:ext cx="126343" cy="126343"/>
            </a:xfrm>
            <a:custGeom>
              <a:avLst/>
              <a:gdLst/>
              <a:ahLst/>
              <a:cxnLst/>
              <a:rect l="0" t="0" r="0" b="0"/>
              <a:pathLst>
                <a:path w="126343" h="126343">
                  <a:moveTo>
                    <a:pt x="0" y="0"/>
                  </a:moveTo>
                  <a:lnTo>
                    <a:pt x="49498" y="58563"/>
                  </a:lnTo>
                  <a:lnTo>
                    <a:pt x="112058" y="117865"/>
                  </a:lnTo>
                  <a:lnTo>
                    <a:pt x="126342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074114" y="28742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084642" y="2969036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407994" y="2667951"/>
              <a:ext cx="297830" cy="413952"/>
            </a:xfrm>
            <a:custGeom>
              <a:avLst/>
              <a:gdLst/>
              <a:ahLst/>
              <a:cxnLst/>
              <a:rect l="0" t="0" r="0" b="0"/>
              <a:pathLst>
                <a:path w="297830" h="413952">
                  <a:moveTo>
                    <a:pt x="55674" y="27344"/>
                  </a:moveTo>
                  <a:lnTo>
                    <a:pt x="36546" y="81219"/>
                  </a:lnTo>
                  <a:lnTo>
                    <a:pt x="25336" y="101591"/>
                  </a:lnTo>
                  <a:lnTo>
                    <a:pt x="19071" y="106088"/>
                  </a:lnTo>
                  <a:lnTo>
                    <a:pt x="12555" y="106746"/>
                  </a:lnTo>
                  <a:lnTo>
                    <a:pt x="5871" y="104845"/>
                  </a:lnTo>
                  <a:lnTo>
                    <a:pt x="2585" y="100068"/>
                  </a:lnTo>
                  <a:lnTo>
                    <a:pt x="2053" y="85402"/>
                  </a:lnTo>
                  <a:lnTo>
                    <a:pt x="8836" y="70305"/>
                  </a:lnTo>
                  <a:lnTo>
                    <a:pt x="52504" y="11310"/>
                  </a:lnTo>
                  <a:lnTo>
                    <a:pt x="72593" y="2670"/>
                  </a:lnTo>
                  <a:lnTo>
                    <a:pt x="95949" y="0"/>
                  </a:lnTo>
                  <a:lnTo>
                    <a:pt x="118027" y="2713"/>
                  </a:lnTo>
                  <a:lnTo>
                    <a:pt x="136419" y="14057"/>
                  </a:lnTo>
                  <a:lnTo>
                    <a:pt x="167290" y="49936"/>
                  </a:lnTo>
                  <a:lnTo>
                    <a:pt x="194748" y="100393"/>
                  </a:lnTo>
                  <a:lnTo>
                    <a:pt x="212650" y="162353"/>
                  </a:lnTo>
                  <a:lnTo>
                    <a:pt x="217858" y="192633"/>
                  </a:lnTo>
                  <a:lnTo>
                    <a:pt x="214213" y="242565"/>
                  </a:lnTo>
                  <a:lnTo>
                    <a:pt x="205724" y="293234"/>
                  </a:lnTo>
                  <a:lnTo>
                    <a:pt x="189255" y="349750"/>
                  </a:lnTo>
                  <a:lnTo>
                    <a:pt x="183333" y="361604"/>
                  </a:lnTo>
                  <a:lnTo>
                    <a:pt x="164274" y="381015"/>
                  </a:lnTo>
                  <a:lnTo>
                    <a:pt x="119500" y="406951"/>
                  </a:lnTo>
                  <a:lnTo>
                    <a:pt x="81864" y="413951"/>
                  </a:lnTo>
                  <a:lnTo>
                    <a:pt x="57955" y="409349"/>
                  </a:lnTo>
                  <a:lnTo>
                    <a:pt x="36801" y="398336"/>
                  </a:lnTo>
                  <a:lnTo>
                    <a:pt x="19600" y="381742"/>
                  </a:lnTo>
                  <a:lnTo>
                    <a:pt x="2351" y="352669"/>
                  </a:lnTo>
                  <a:lnTo>
                    <a:pt x="0" y="329081"/>
                  </a:lnTo>
                  <a:lnTo>
                    <a:pt x="4024" y="305339"/>
                  </a:lnTo>
                  <a:lnTo>
                    <a:pt x="13611" y="286988"/>
                  </a:lnTo>
                  <a:lnTo>
                    <a:pt x="31910" y="274152"/>
                  </a:lnTo>
                  <a:lnTo>
                    <a:pt x="55641" y="265718"/>
                  </a:lnTo>
                  <a:lnTo>
                    <a:pt x="81786" y="261970"/>
                  </a:lnTo>
                  <a:lnTo>
                    <a:pt x="105884" y="266543"/>
                  </a:lnTo>
                  <a:lnTo>
                    <a:pt x="160638" y="293893"/>
                  </a:lnTo>
                  <a:lnTo>
                    <a:pt x="213559" y="314638"/>
                  </a:lnTo>
                  <a:lnTo>
                    <a:pt x="250764" y="319918"/>
                  </a:lnTo>
                  <a:lnTo>
                    <a:pt x="297829" y="3116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705377" y="2705823"/>
              <a:ext cx="361700" cy="321336"/>
            </a:xfrm>
            <a:custGeom>
              <a:avLst/>
              <a:gdLst/>
              <a:ahLst/>
              <a:cxnLst/>
              <a:rect l="0" t="0" r="0" b="0"/>
              <a:pathLst>
                <a:path w="361700" h="321336">
                  <a:moveTo>
                    <a:pt x="232073" y="0"/>
                  </a:moveTo>
                  <a:lnTo>
                    <a:pt x="204517" y="7236"/>
                  </a:lnTo>
                  <a:lnTo>
                    <a:pt x="148295" y="9878"/>
                  </a:lnTo>
                  <a:lnTo>
                    <a:pt x="86193" y="4811"/>
                  </a:lnTo>
                  <a:lnTo>
                    <a:pt x="34952" y="1426"/>
                  </a:lnTo>
                  <a:lnTo>
                    <a:pt x="22280" y="4460"/>
                  </a:lnTo>
                  <a:lnTo>
                    <a:pt x="12663" y="9993"/>
                  </a:lnTo>
                  <a:lnTo>
                    <a:pt x="5081" y="17190"/>
                  </a:lnTo>
                  <a:lnTo>
                    <a:pt x="1196" y="25498"/>
                  </a:lnTo>
                  <a:lnTo>
                    <a:pt x="0" y="44088"/>
                  </a:lnTo>
                  <a:lnTo>
                    <a:pt x="8764" y="99090"/>
                  </a:lnTo>
                  <a:lnTo>
                    <a:pt x="25184" y="157112"/>
                  </a:lnTo>
                  <a:lnTo>
                    <a:pt x="30976" y="163233"/>
                  </a:lnTo>
                  <a:lnTo>
                    <a:pt x="38347" y="166144"/>
                  </a:lnTo>
                  <a:lnTo>
                    <a:pt x="46771" y="166915"/>
                  </a:lnTo>
                  <a:lnTo>
                    <a:pt x="62369" y="161532"/>
                  </a:lnTo>
                  <a:lnTo>
                    <a:pt x="117075" y="128854"/>
                  </a:lnTo>
                  <a:lnTo>
                    <a:pt x="164124" y="112801"/>
                  </a:lnTo>
                  <a:lnTo>
                    <a:pt x="187836" y="111745"/>
                  </a:lnTo>
                  <a:lnTo>
                    <a:pt x="242322" y="123683"/>
                  </a:lnTo>
                  <a:lnTo>
                    <a:pt x="295208" y="146082"/>
                  </a:lnTo>
                  <a:lnTo>
                    <a:pt x="328946" y="180804"/>
                  </a:lnTo>
                  <a:lnTo>
                    <a:pt x="355021" y="221458"/>
                  </a:lnTo>
                  <a:lnTo>
                    <a:pt x="359662" y="231867"/>
                  </a:lnTo>
                  <a:lnTo>
                    <a:pt x="361699" y="252791"/>
                  </a:lnTo>
                  <a:lnTo>
                    <a:pt x="357535" y="272619"/>
                  </a:lnTo>
                  <a:lnTo>
                    <a:pt x="347886" y="289230"/>
                  </a:lnTo>
                  <a:lnTo>
                    <a:pt x="323710" y="311736"/>
                  </a:lnTo>
                  <a:lnTo>
                    <a:pt x="298147" y="319874"/>
                  </a:lnTo>
                  <a:lnTo>
                    <a:pt x="257110" y="321335"/>
                  </a:lnTo>
                  <a:lnTo>
                    <a:pt x="193776" y="308171"/>
                  </a:lnTo>
                  <a:lnTo>
                    <a:pt x="147845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176271" y="2684766"/>
              <a:ext cx="82934" cy="107276"/>
            </a:xfrm>
            <a:custGeom>
              <a:avLst/>
              <a:gdLst/>
              <a:ahLst/>
              <a:cxnLst/>
              <a:rect l="0" t="0" r="0" b="0"/>
              <a:pathLst>
                <a:path w="82934" h="107276">
                  <a:moveTo>
                    <a:pt x="55977" y="0"/>
                  </a:moveTo>
                  <a:lnTo>
                    <a:pt x="39210" y="5590"/>
                  </a:lnTo>
                  <a:lnTo>
                    <a:pt x="24739" y="17692"/>
                  </a:lnTo>
                  <a:lnTo>
                    <a:pt x="6557" y="44237"/>
                  </a:lnTo>
                  <a:lnTo>
                    <a:pt x="1973" y="54058"/>
                  </a:lnTo>
                  <a:lnTo>
                    <a:pt x="0" y="74329"/>
                  </a:lnTo>
                  <a:lnTo>
                    <a:pt x="1112" y="84648"/>
                  </a:lnTo>
                  <a:lnTo>
                    <a:pt x="5362" y="92697"/>
                  </a:lnTo>
                  <a:lnTo>
                    <a:pt x="19444" y="104760"/>
                  </a:lnTo>
                  <a:lnTo>
                    <a:pt x="28112" y="107275"/>
                  </a:lnTo>
                  <a:lnTo>
                    <a:pt x="47102" y="106949"/>
                  </a:lnTo>
                  <a:lnTo>
                    <a:pt x="64121" y="99786"/>
                  </a:lnTo>
                  <a:lnTo>
                    <a:pt x="71935" y="94600"/>
                  </a:lnTo>
                  <a:lnTo>
                    <a:pt x="77145" y="86464"/>
                  </a:lnTo>
                  <a:lnTo>
                    <a:pt x="82933" y="64945"/>
                  </a:lnTo>
                  <a:lnTo>
                    <a:pt x="82137" y="54995"/>
                  </a:lnTo>
                  <a:lnTo>
                    <a:pt x="66506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253305" y="2716352"/>
              <a:ext cx="100347" cy="368498"/>
            </a:xfrm>
            <a:custGeom>
              <a:avLst/>
              <a:gdLst/>
              <a:ahLst/>
              <a:cxnLst/>
              <a:rect l="0" t="0" r="0" b="0"/>
              <a:pathLst>
                <a:path w="100347" h="368498">
                  <a:moveTo>
                    <a:pt x="94757" y="0"/>
                  </a:moveTo>
                  <a:lnTo>
                    <a:pt x="100346" y="16767"/>
                  </a:lnTo>
                  <a:lnTo>
                    <a:pt x="99970" y="34358"/>
                  </a:lnTo>
                  <a:lnTo>
                    <a:pt x="87038" y="85763"/>
                  </a:lnTo>
                  <a:lnTo>
                    <a:pt x="70098" y="145984"/>
                  </a:lnTo>
                  <a:lnTo>
                    <a:pt x="44297" y="208188"/>
                  </a:lnTo>
                  <a:lnTo>
                    <a:pt x="24854" y="262899"/>
                  </a:lnTo>
                  <a:lnTo>
                    <a:pt x="4705" y="326356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326727" y="2990093"/>
              <a:ext cx="87534" cy="105178"/>
            </a:xfrm>
            <a:custGeom>
              <a:avLst/>
              <a:gdLst/>
              <a:ahLst/>
              <a:cxnLst/>
              <a:rect l="0" t="0" r="0" b="0"/>
              <a:pathLst>
                <a:path w="87534" h="105178">
                  <a:moveTo>
                    <a:pt x="52920" y="21057"/>
                  </a:moveTo>
                  <a:lnTo>
                    <a:pt x="30564" y="21057"/>
                  </a:lnTo>
                  <a:lnTo>
                    <a:pt x="21638" y="24566"/>
                  </a:lnTo>
                  <a:lnTo>
                    <a:pt x="5482" y="37824"/>
                  </a:lnTo>
                  <a:lnTo>
                    <a:pt x="1407" y="47443"/>
                  </a:lnTo>
                  <a:lnTo>
                    <a:pt x="0" y="70609"/>
                  </a:lnTo>
                  <a:lnTo>
                    <a:pt x="6393" y="90263"/>
                  </a:lnTo>
                  <a:lnTo>
                    <a:pt x="11374" y="98780"/>
                  </a:lnTo>
                  <a:lnTo>
                    <a:pt x="19374" y="103288"/>
                  </a:lnTo>
                  <a:lnTo>
                    <a:pt x="40740" y="105177"/>
                  </a:lnTo>
                  <a:lnTo>
                    <a:pt x="59595" y="98998"/>
                  </a:lnTo>
                  <a:lnTo>
                    <a:pt x="67899" y="94075"/>
                  </a:lnTo>
                  <a:lnTo>
                    <a:pt x="80244" y="79246"/>
                  </a:lnTo>
                  <a:lnTo>
                    <a:pt x="85174" y="70378"/>
                  </a:lnTo>
                  <a:lnTo>
                    <a:pt x="87533" y="48047"/>
                  </a:lnTo>
                  <a:lnTo>
                    <a:pt x="86524" y="35541"/>
                  </a:lnTo>
                  <a:lnTo>
                    <a:pt x="79163" y="18525"/>
                  </a:lnTo>
                  <a:lnTo>
                    <a:pt x="6344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695502" y="2853222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66883" y="0"/>
                  </a:lnTo>
                  <a:lnTo>
                    <a:pt x="28396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737616" y="2937450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98786" y="7236"/>
                  </a:lnTo>
                  <a:lnTo>
                    <a:pt x="42564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4295626" y="2337326"/>
            <a:ext cx="1505577" cy="915977"/>
            <a:chOff x="4295626" y="2337326"/>
            <a:chExt cx="1505577" cy="915977"/>
          </a:xfrm>
        </p:grpSpPr>
        <p:sp>
          <p:nvSpPr>
            <p:cNvPr id="57" name="Freeform 56"/>
            <p:cNvSpPr/>
            <p:nvPr/>
          </p:nvSpPr>
          <p:spPr>
            <a:xfrm>
              <a:off x="4388153" y="2368306"/>
              <a:ext cx="339143" cy="387356"/>
            </a:xfrm>
            <a:custGeom>
              <a:avLst/>
              <a:gdLst/>
              <a:ahLst/>
              <a:cxnLst/>
              <a:rect l="0" t="0" r="0" b="0"/>
              <a:pathLst>
                <a:path w="339143" h="387356">
                  <a:moveTo>
                    <a:pt x="75929" y="605"/>
                  </a:moveTo>
                  <a:lnTo>
                    <a:pt x="52210" y="59222"/>
                  </a:lnTo>
                  <a:lnTo>
                    <a:pt x="29087" y="112227"/>
                  </a:lnTo>
                  <a:lnTo>
                    <a:pt x="15726" y="135613"/>
                  </a:lnTo>
                  <a:lnTo>
                    <a:pt x="10057" y="139743"/>
                  </a:lnTo>
                  <a:lnTo>
                    <a:pt x="5109" y="138988"/>
                  </a:lnTo>
                  <a:lnTo>
                    <a:pt x="640" y="134974"/>
                  </a:lnTo>
                  <a:lnTo>
                    <a:pt x="0" y="128789"/>
                  </a:lnTo>
                  <a:lnTo>
                    <a:pt x="19736" y="73542"/>
                  </a:lnTo>
                  <a:lnTo>
                    <a:pt x="26778" y="52909"/>
                  </a:lnTo>
                  <a:lnTo>
                    <a:pt x="40046" y="35160"/>
                  </a:lnTo>
                  <a:lnTo>
                    <a:pt x="71571" y="4701"/>
                  </a:lnTo>
                  <a:lnTo>
                    <a:pt x="81213" y="997"/>
                  </a:lnTo>
                  <a:lnTo>
                    <a:pt x="104404" y="0"/>
                  </a:lnTo>
                  <a:lnTo>
                    <a:pt x="138179" y="11604"/>
                  </a:lnTo>
                  <a:lnTo>
                    <a:pt x="170413" y="29861"/>
                  </a:lnTo>
                  <a:lnTo>
                    <a:pt x="185383" y="49483"/>
                  </a:lnTo>
                  <a:lnTo>
                    <a:pt x="208453" y="106565"/>
                  </a:lnTo>
                  <a:lnTo>
                    <a:pt x="220044" y="162479"/>
                  </a:lnTo>
                  <a:lnTo>
                    <a:pt x="217091" y="223913"/>
                  </a:lnTo>
                  <a:lnTo>
                    <a:pt x="196837" y="281109"/>
                  </a:lnTo>
                  <a:lnTo>
                    <a:pt x="163414" y="340343"/>
                  </a:lnTo>
                  <a:lnTo>
                    <a:pt x="136946" y="364351"/>
                  </a:lnTo>
                  <a:lnTo>
                    <a:pt x="106876" y="380693"/>
                  </a:lnTo>
                  <a:lnTo>
                    <a:pt x="64562" y="387355"/>
                  </a:lnTo>
                  <a:lnTo>
                    <a:pt x="53143" y="384780"/>
                  </a:lnTo>
                  <a:lnTo>
                    <a:pt x="44361" y="379555"/>
                  </a:lnTo>
                  <a:lnTo>
                    <a:pt x="37336" y="372561"/>
                  </a:lnTo>
                  <a:lnTo>
                    <a:pt x="21861" y="340362"/>
                  </a:lnTo>
                  <a:lnTo>
                    <a:pt x="19923" y="317725"/>
                  </a:lnTo>
                  <a:lnTo>
                    <a:pt x="21044" y="306775"/>
                  </a:lnTo>
                  <a:lnTo>
                    <a:pt x="25302" y="298305"/>
                  </a:lnTo>
                  <a:lnTo>
                    <a:pt x="39390" y="285775"/>
                  </a:lnTo>
                  <a:lnTo>
                    <a:pt x="67053" y="272143"/>
                  </a:lnTo>
                  <a:lnTo>
                    <a:pt x="108654" y="266285"/>
                  </a:lnTo>
                  <a:lnTo>
                    <a:pt x="159473" y="271541"/>
                  </a:lnTo>
                  <a:lnTo>
                    <a:pt x="213358" y="280031"/>
                  </a:lnTo>
                  <a:lnTo>
                    <a:pt x="275828" y="300615"/>
                  </a:lnTo>
                  <a:lnTo>
                    <a:pt x="339142" y="3059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744382" y="2337326"/>
              <a:ext cx="249924" cy="376912"/>
            </a:xfrm>
            <a:custGeom>
              <a:avLst/>
              <a:gdLst/>
              <a:ahLst/>
              <a:cxnLst/>
              <a:rect l="0" t="0" r="0" b="0"/>
              <a:pathLst>
                <a:path w="249924" h="376912">
                  <a:moveTo>
                    <a:pt x="193483" y="0"/>
                  </a:moveTo>
                  <a:lnTo>
                    <a:pt x="165927" y="7236"/>
                  </a:lnTo>
                  <a:lnTo>
                    <a:pt x="106585" y="9878"/>
                  </a:lnTo>
                  <a:lnTo>
                    <a:pt x="49716" y="15989"/>
                  </a:lnTo>
                  <a:lnTo>
                    <a:pt x="15575" y="25145"/>
                  </a:lnTo>
                  <a:lnTo>
                    <a:pt x="8197" y="33141"/>
                  </a:lnTo>
                  <a:lnTo>
                    <a:pt x="0" y="57623"/>
                  </a:lnTo>
                  <a:lnTo>
                    <a:pt x="2638" y="118202"/>
                  </a:lnTo>
                  <a:lnTo>
                    <a:pt x="9296" y="166848"/>
                  </a:lnTo>
                  <a:lnTo>
                    <a:pt x="12200" y="170894"/>
                  </a:lnTo>
                  <a:lnTo>
                    <a:pt x="15306" y="170081"/>
                  </a:lnTo>
                  <a:lnTo>
                    <a:pt x="41728" y="136651"/>
                  </a:lnTo>
                  <a:lnTo>
                    <a:pt x="59356" y="125855"/>
                  </a:lnTo>
                  <a:lnTo>
                    <a:pt x="94600" y="118789"/>
                  </a:lnTo>
                  <a:lnTo>
                    <a:pt x="129089" y="122284"/>
                  </a:lnTo>
                  <a:lnTo>
                    <a:pt x="161535" y="136318"/>
                  </a:lnTo>
                  <a:lnTo>
                    <a:pt x="215971" y="175735"/>
                  </a:lnTo>
                  <a:lnTo>
                    <a:pt x="229994" y="192748"/>
                  </a:lnTo>
                  <a:lnTo>
                    <a:pt x="248528" y="237855"/>
                  </a:lnTo>
                  <a:lnTo>
                    <a:pt x="249923" y="261301"/>
                  </a:lnTo>
                  <a:lnTo>
                    <a:pt x="245474" y="283420"/>
                  </a:lnTo>
                  <a:lnTo>
                    <a:pt x="228645" y="315603"/>
                  </a:lnTo>
                  <a:lnTo>
                    <a:pt x="200782" y="346196"/>
                  </a:lnTo>
                  <a:lnTo>
                    <a:pt x="176450" y="362875"/>
                  </a:lnTo>
                  <a:lnTo>
                    <a:pt x="136444" y="374240"/>
                  </a:lnTo>
                  <a:lnTo>
                    <a:pt x="73768" y="376911"/>
                  </a:lnTo>
                  <a:lnTo>
                    <a:pt x="14498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295626" y="2768994"/>
              <a:ext cx="800167" cy="52644"/>
            </a:xfrm>
            <a:custGeom>
              <a:avLst/>
              <a:gdLst/>
              <a:ahLst/>
              <a:cxnLst/>
              <a:rect l="0" t="0" r="0" b="0"/>
              <a:pathLst>
                <a:path w="800167" h="52644">
                  <a:moveTo>
                    <a:pt x="800166" y="0"/>
                  </a:moveTo>
                  <a:lnTo>
                    <a:pt x="751236" y="0"/>
                  </a:lnTo>
                  <a:lnTo>
                    <a:pt x="700271" y="0"/>
                  </a:lnTo>
                  <a:lnTo>
                    <a:pt x="640716" y="0"/>
                  </a:lnTo>
                  <a:lnTo>
                    <a:pt x="598278" y="1170"/>
                  </a:lnTo>
                  <a:lnTo>
                    <a:pt x="552121" y="5590"/>
                  </a:lnTo>
                  <a:lnTo>
                    <a:pt x="504310" y="8334"/>
                  </a:lnTo>
                  <a:lnTo>
                    <a:pt x="459275" y="10723"/>
                  </a:lnTo>
                  <a:lnTo>
                    <a:pt x="407613" y="17476"/>
                  </a:lnTo>
                  <a:lnTo>
                    <a:pt x="348235" y="20350"/>
                  </a:lnTo>
                  <a:lnTo>
                    <a:pt x="285857" y="26507"/>
                  </a:lnTo>
                  <a:lnTo>
                    <a:pt x="225615" y="30583"/>
                  </a:lnTo>
                  <a:lnTo>
                    <a:pt x="171775" y="34507"/>
                  </a:lnTo>
                  <a:lnTo>
                    <a:pt x="121409" y="40612"/>
                  </a:lnTo>
                  <a:lnTo>
                    <a:pt x="69119" y="41669"/>
                  </a:lnTo>
                  <a:lnTo>
                    <a:pt x="11529" y="5038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464082" y="2947979"/>
              <a:ext cx="10530" cy="242156"/>
            </a:xfrm>
            <a:custGeom>
              <a:avLst/>
              <a:gdLst/>
              <a:ahLst/>
              <a:cxnLst/>
              <a:rect l="0" t="0" r="0" b="0"/>
              <a:pathLst>
                <a:path w="10530" h="242156">
                  <a:moveTo>
                    <a:pt x="0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9553" y="155249"/>
                  </a:lnTo>
                  <a:lnTo>
                    <a:pt x="10337" y="207615"/>
                  </a:lnTo>
                  <a:lnTo>
                    <a:pt x="10529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555547" y="2947979"/>
              <a:ext cx="212693" cy="302713"/>
            </a:xfrm>
            <a:custGeom>
              <a:avLst/>
              <a:gdLst/>
              <a:ahLst/>
              <a:cxnLst/>
              <a:rect l="0" t="0" r="0" b="0"/>
              <a:pathLst>
                <a:path w="212693" h="302713">
                  <a:moveTo>
                    <a:pt x="119106" y="0"/>
                  </a:moveTo>
                  <a:lnTo>
                    <a:pt x="95059" y="9575"/>
                  </a:lnTo>
                  <a:lnTo>
                    <a:pt x="73636" y="27533"/>
                  </a:lnTo>
                  <a:lnTo>
                    <a:pt x="31381" y="84796"/>
                  </a:lnTo>
                  <a:lnTo>
                    <a:pt x="6414" y="129574"/>
                  </a:lnTo>
                  <a:lnTo>
                    <a:pt x="0" y="154685"/>
                  </a:lnTo>
                  <a:lnTo>
                    <a:pt x="8217" y="215732"/>
                  </a:lnTo>
                  <a:lnTo>
                    <a:pt x="23339" y="256683"/>
                  </a:lnTo>
                  <a:lnTo>
                    <a:pt x="39108" y="275128"/>
                  </a:lnTo>
                  <a:lnTo>
                    <a:pt x="77827" y="296502"/>
                  </a:lnTo>
                  <a:lnTo>
                    <a:pt x="114414" y="302712"/>
                  </a:lnTo>
                  <a:lnTo>
                    <a:pt x="138078" y="297925"/>
                  </a:lnTo>
                  <a:lnTo>
                    <a:pt x="149301" y="293373"/>
                  </a:lnTo>
                  <a:lnTo>
                    <a:pt x="164892" y="278957"/>
                  </a:lnTo>
                  <a:lnTo>
                    <a:pt x="200536" y="217512"/>
                  </a:lnTo>
                  <a:lnTo>
                    <a:pt x="209914" y="174802"/>
                  </a:lnTo>
                  <a:lnTo>
                    <a:pt x="212692" y="125103"/>
                  </a:lnTo>
                  <a:lnTo>
                    <a:pt x="211002" y="93036"/>
                  </a:lnTo>
                  <a:lnTo>
                    <a:pt x="190853" y="43854"/>
                  </a:lnTo>
                  <a:lnTo>
                    <a:pt x="177900" y="25340"/>
                  </a:lnTo>
                  <a:lnTo>
                    <a:pt x="150691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843741" y="2958507"/>
              <a:ext cx="258532" cy="294796"/>
            </a:xfrm>
            <a:custGeom>
              <a:avLst/>
              <a:gdLst/>
              <a:ahLst/>
              <a:cxnLst/>
              <a:rect l="0" t="0" r="0" b="0"/>
              <a:pathLst>
                <a:path w="258532" h="294796">
                  <a:moveTo>
                    <a:pt x="104653" y="0"/>
                  </a:moveTo>
                  <a:lnTo>
                    <a:pt x="66279" y="29309"/>
                  </a:lnTo>
                  <a:lnTo>
                    <a:pt x="39187" y="64801"/>
                  </a:lnTo>
                  <a:lnTo>
                    <a:pt x="13820" y="126485"/>
                  </a:lnTo>
                  <a:lnTo>
                    <a:pt x="2569" y="171604"/>
                  </a:lnTo>
                  <a:lnTo>
                    <a:pt x="0" y="225230"/>
                  </a:lnTo>
                  <a:lnTo>
                    <a:pt x="5888" y="249841"/>
                  </a:lnTo>
                  <a:lnTo>
                    <a:pt x="17473" y="271308"/>
                  </a:lnTo>
                  <a:lnTo>
                    <a:pt x="34320" y="288648"/>
                  </a:lnTo>
                  <a:lnTo>
                    <a:pt x="43726" y="293037"/>
                  </a:lnTo>
                  <a:lnTo>
                    <a:pt x="63536" y="294795"/>
                  </a:lnTo>
                  <a:lnTo>
                    <a:pt x="113255" y="285223"/>
                  </a:lnTo>
                  <a:lnTo>
                    <a:pt x="151915" y="267265"/>
                  </a:lnTo>
                  <a:lnTo>
                    <a:pt x="209374" y="210002"/>
                  </a:lnTo>
                  <a:lnTo>
                    <a:pt x="248005" y="157853"/>
                  </a:lnTo>
                  <a:lnTo>
                    <a:pt x="256102" y="133718"/>
                  </a:lnTo>
                  <a:lnTo>
                    <a:pt x="258531" y="108563"/>
                  </a:lnTo>
                  <a:lnTo>
                    <a:pt x="255711" y="85685"/>
                  </a:lnTo>
                  <a:lnTo>
                    <a:pt x="241957" y="53075"/>
                  </a:lnTo>
                  <a:lnTo>
                    <a:pt x="223064" y="26775"/>
                  </a:lnTo>
                  <a:lnTo>
                    <a:pt x="203293" y="14630"/>
                  </a:lnTo>
                  <a:lnTo>
                    <a:pt x="16782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622217" y="2726880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31586"/>
                  </a:moveTo>
                  <a:lnTo>
                    <a:pt x="71298" y="14797"/>
                  </a:lnTo>
                  <a:lnTo>
                    <a:pt x="26129" y="825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601160" y="2832165"/>
              <a:ext cx="200043" cy="31587"/>
            </a:xfrm>
            <a:custGeom>
              <a:avLst/>
              <a:gdLst/>
              <a:ahLst/>
              <a:cxnLst/>
              <a:rect l="0" t="0" r="0" b="0"/>
              <a:pathLst>
                <a:path w="200043" h="31587">
                  <a:moveTo>
                    <a:pt x="200042" y="31586"/>
                  </a:moveTo>
                  <a:lnTo>
                    <a:pt x="147014" y="16932"/>
                  </a:lnTo>
                  <a:lnTo>
                    <a:pt x="86373" y="8253"/>
                  </a:lnTo>
                  <a:lnTo>
                    <a:pt x="26972" y="108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6390798" y="2105699"/>
            <a:ext cx="442198" cy="852809"/>
            <a:chOff x="6390798" y="2105699"/>
            <a:chExt cx="442198" cy="852809"/>
          </a:xfrm>
        </p:grpSpPr>
        <p:sp>
          <p:nvSpPr>
            <p:cNvPr id="66" name="Freeform 65"/>
            <p:cNvSpPr/>
            <p:nvPr/>
          </p:nvSpPr>
          <p:spPr>
            <a:xfrm>
              <a:off x="6643482" y="2105699"/>
              <a:ext cx="21057" cy="305328"/>
            </a:xfrm>
            <a:custGeom>
              <a:avLst/>
              <a:gdLst/>
              <a:ahLst/>
              <a:cxnLst/>
              <a:rect l="0" t="0" r="0" b="0"/>
              <a:pathLst>
                <a:path w="21057" h="305328">
                  <a:moveTo>
                    <a:pt x="21056" y="0"/>
                  </a:moveTo>
                  <a:lnTo>
                    <a:pt x="9878" y="16768"/>
                  </a:lnTo>
                  <a:lnTo>
                    <a:pt x="2927" y="49552"/>
                  </a:lnTo>
                  <a:lnTo>
                    <a:pt x="1748" y="109787"/>
                  </a:lnTo>
                  <a:lnTo>
                    <a:pt x="5328" y="171079"/>
                  </a:lnTo>
                  <a:lnTo>
                    <a:pt x="1579" y="221875"/>
                  </a:lnTo>
                  <a:lnTo>
                    <a:pt x="468" y="267732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390798" y="2526839"/>
              <a:ext cx="442198" cy="52643"/>
            </a:xfrm>
            <a:custGeom>
              <a:avLst/>
              <a:gdLst/>
              <a:ahLst/>
              <a:cxnLst/>
              <a:rect l="0" t="0" r="0" b="0"/>
              <a:pathLst>
                <a:path w="442198" h="52643">
                  <a:moveTo>
                    <a:pt x="442197" y="0"/>
                  </a:moveTo>
                  <a:lnTo>
                    <a:pt x="414640" y="7236"/>
                  </a:lnTo>
                  <a:lnTo>
                    <a:pt x="361537" y="12998"/>
                  </a:lnTo>
                  <a:lnTo>
                    <a:pt x="305381" y="19465"/>
                  </a:lnTo>
                  <a:lnTo>
                    <a:pt x="255169" y="20585"/>
                  </a:lnTo>
                  <a:lnTo>
                    <a:pt x="203247" y="20917"/>
                  </a:lnTo>
                  <a:lnTo>
                    <a:pt x="150818" y="26605"/>
                  </a:lnTo>
                  <a:lnTo>
                    <a:pt x="96341" y="37837"/>
                  </a:lnTo>
                  <a:lnTo>
                    <a:pt x="41734" y="4438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654010" y="2642653"/>
              <a:ext cx="21058" cy="315855"/>
            </a:xfrm>
            <a:custGeom>
              <a:avLst/>
              <a:gdLst/>
              <a:ahLst/>
              <a:cxnLst/>
              <a:rect l="0" t="0" r="0" b="0"/>
              <a:pathLst>
                <a:path w="21058" h="315855">
                  <a:moveTo>
                    <a:pt x="21057" y="0"/>
                  </a:moveTo>
                  <a:lnTo>
                    <a:pt x="21057" y="54144"/>
                  </a:lnTo>
                  <a:lnTo>
                    <a:pt x="21057" y="109091"/>
                  </a:lnTo>
                  <a:lnTo>
                    <a:pt x="19887" y="172240"/>
                  </a:lnTo>
                  <a:lnTo>
                    <a:pt x="9604" y="230988"/>
                  </a:lnTo>
                  <a:lnTo>
                    <a:pt x="1898" y="287652"/>
                  </a:lnTo>
                  <a:lnTo>
                    <a:pt x="0" y="3158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481264" y="2716352"/>
              <a:ext cx="193804" cy="175625"/>
            </a:xfrm>
            <a:custGeom>
              <a:avLst/>
              <a:gdLst/>
              <a:ahLst/>
              <a:cxnLst/>
              <a:rect l="0" t="0" r="0" b="0"/>
              <a:pathLst>
                <a:path w="193804" h="175625">
                  <a:moveTo>
                    <a:pt x="193803" y="84228"/>
                  </a:moveTo>
                  <a:lnTo>
                    <a:pt x="151111" y="98800"/>
                  </a:lnTo>
                  <a:lnTo>
                    <a:pt x="88468" y="128892"/>
                  </a:lnTo>
                  <a:lnTo>
                    <a:pt x="25343" y="168680"/>
                  </a:lnTo>
                  <a:lnTo>
                    <a:pt x="14816" y="175624"/>
                  </a:lnTo>
                  <a:lnTo>
                    <a:pt x="7798" y="175574"/>
                  </a:lnTo>
                  <a:lnTo>
                    <a:pt x="3119" y="170862"/>
                  </a:lnTo>
                  <a:lnTo>
                    <a:pt x="0" y="163041"/>
                  </a:lnTo>
                  <a:lnTo>
                    <a:pt x="260" y="154317"/>
                  </a:lnTo>
                  <a:lnTo>
                    <a:pt x="22807" y="94439"/>
                  </a:lnTo>
                  <a:lnTo>
                    <a:pt x="52430" y="32727"/>
                  </a:lnTo>
                  <a:lnTo>
                    <a:pt x="6746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2601576" y="4200870"/>
            <a:ext cx="1304497" cy="471034"/>
            <a:chOff x="2601576" y="4200870"/>
            <a:chExt cx="1304497" cy="471034"/>
          </a:xfrm>
        </p:grpSpPr>
        <p:sp>
          <p:nvSpPr>
            <p:cNvPr id="71" name="Freeform 70"/>
            <p:cNvSpPr/>
            <p:nvPr/>
          </p:nvSpPr>
          <p:spPr>
            <a:xfrm>
              <a:off x="2601576" y="4200870"/>
              <a:ext cx="296971" cy="471034"/>
            </a:xfrm>
            <a:custGeom>
              <a:avLst/>
              <a:gdLst/>
              <a:ahLst/>
              <a:cxnLst/>
              <a:rect l="0" t="0" r="0" b="0"/>
              <a:pathLst>
                <a:path w="296971" h="471034">
                  <a:moveTo>
                    <a:pt x="72662" y="0"/>
                  </a:moveTo>
                  <a:lnTo>
                    <a:pt x="53534" y="52705"/>
                  </a:lnTo>
                  <a:lnTo>
                    <a:pt x="9193" y="113417"/>
                  </a:lnTo>
                  <a:lnTo>
                    <a:pt x="0" y="122937"/>
                  </a:lnTo>
                  <a:lnTo>
                    <a:pt x="7979" y="108566"/>
                  </a:lnTo>
                  <a:lnTo>
                    <a:pt x="58839" y="45957"/>
                  </a:lnTo>
                  <a:lnTo>
                    <a:pt x="85334" y="30255"/>
                  </a:lnTo>
                  <a:lnTo>
                    <a:pt x="115411" y="18193"/>
                  </a:lnTo>
                  <a:lnTo>
                    <a:pt x="136115" y="17055"/>
                  </a:lnTo>
                  <a:lnTo>
                    <a:pt x="146550" y="18389"/>
                  </a:lnTo>
                  <a:lnTo>
                    <a:pt x="164383" y="29230"/>
                  </a:lnTo>
                  <a:lnTo>
                    <a:pt x="172413" y="37034"/>
                  </a:lnTo>
                  <a:lnTo>
                    <a:pt x="181337" y="58184"/>
                  </a:lnTo>
                  <a:lnTo>
                    <a:pt x="184133" y="84351"/>
                  </a:lnTo>
                  <a:lnTo>
                    <a:pt x="177960" y="128458"/>
                  </a:lnTo>
                  <a:lnTo>
                    <a:pt x="161833" y="157905"/>
                  </a:lnTo>
                  <a:lnTo>
                    <a:pt x="107676" y="217451"/>
                  </a:lnTo>
                  <a:lnTo>
                    <a:pt x="99514" y="221007"/>
                  </a:lnTo>
                  <a:lnTo>
                    <a:pt x="81087" y="221838"/>
                  </a:lnTo>
                  <a:lnTo>
                    <a:pt x="78279" y="220422"/>
                  </a:lnTo>
                  <a:lnTo>
                    <a:pt x="79916" y="218307"/>
                  </a:lnTo>
                  <a:lnTo>
                    <a:pt x="107760" y="206509"/>
                  </a:lnTo>
                  <a:lnTo>
                    <a:pt x="126865" y="206036"/>
                  </a:lnTo>
                  <a:lnTo>
                    <a:pt x="179322" y="219548"/>
                  </a:lnTo>
                  <a:lnTo>
                    <a:pt x="204685" y="230548"/>
                  </a:lnTo>
                  <a:lnTo>
                    <a:pt x="222196" y="246355"/>
                  </a:lnTo>
                  <a:lnTo>
                    <a:pt x="244870" y="271866"/>
                  </a:lnTo>
                  <a:lnTo>
                    <a:pt x="261503" y="288116"/>
                  </a:lnTo>
                  <a:lnTo>
                    <a:pt x="285728" y="337418"/>
                  </a:lnTo>
                  <a:lnTo>
                    <a:pt x="296970" y="368647"/>
                  </a:lnTo>
                  <a:lnTo>
                    <a:pt x="294797" y="389621"/>
                  </a:lnTo>
                  <a:lnTo>
                    <a:pt x="286032" y="409471"/>
                  </a:lnTo>
                  <a:lnTo>
                    <a:pt x="254600" y="448604"/>
                  </a:lnTo>
                  <a:lnTo>
                    <a:pt x="222756" y="464502"/>
                  </a:lnTo>
                  <a:lnTo>
                    <a:pt x="183685" y="471033"/>
                  </a:lnTo>
                  <a:lnTo>
                    <a:pt x="142472" y="467379"/>
                  </a:lnTo>
                  <a:lnTo>
                    <a:pt x="84065" y="444011"/>
                  </a:lnTo>
                  <a:lnTo>
                    <a:pt x="63692" y="433645"/>
                  </a:lnTo>
                  <a:lnTo>
                    <a:pt x="30548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895336" y="4207872"/>
              <a:ext cx="279134" cy="372025"/>
            </a:xfrm>
            <a:custGeom>
              <a:avLst/>
              <a:gdLst/>
              <a:ahLst/>
              <a:cxnLst/>
              <a:rect l="0" t="0" r="0" b="0"/>
              <a:pathLst>
                <a:path w="279134" h="372025">
                  <a:moveTo>
                    <a:pt x="0" y="35112"/>
                  </a:moveTo>
                  <a:lnTo>
                    <a:pt x="37478" y="43446"/>
                  </a:lnTo>
                  <a:lnTo>
                    <a:pt x="94491" y="45207"/>
                  </a:lnTo>
                  <a:lnTo>
                    <a:pt x="146437" y="37149"/>
                  </a:lnTo>
                  <a:lnTo>
                    <a:pt x="208826" y="20880"/>
                  </a:lnTo>
                  <a:lnTo>
                    <a:pt x="262983" y="3501"/>
                  </a:lnTo>
                  <a:lnTo>
                    <a:pt x="273588" y="0"/>
                  </a:lnTo>
                  <a:lnTo>
                    <a:pt x="278319" y="2346"/>
                  </a:lnTo>
                  <a:lnTo>
                    <a:pt x="279133" y="8588"/>
                  </a:lnTo>
                  <a:lnTo>
                    <a:pt x="273798" y="26833"/>
                  </a:lnTo>
                  <a:lnTo>
                    <a:pt x="236865" y="89122"/>
                  </a:lnTo>
                  <a:lnTo>
                    <a:pt x="199995" y="149488"/>
                  </a:lnTo>
                  <a:lnTo>
                    <a:pt x="174773" y="201161"/>
                  </a:lnTo>
                  <a:lnTo>
                    <a:pt x="140288" y="259215"/>
                  </a:lnTo>
                  <a:lnTo>
                    <a:pt x="112912" y="319645"/>
                  </a:lnTo>
                  <a:lnTo>
                    <a:pt x="84228" y="3720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979564" y="4579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271220" y="4253513"/>
              <a:ext cx="116193" cy="110691"/>
            </a:xfrm>
            <a:custGeom>
              <a:avLst/>
              <a:gdLst/>
              <a:ahLst/>
              <a:cxnLst/>
              <a:rect l="0" t="0" r="0" b="0"/>
              <a:pathLst>
                <a:path w="116193" h="110691">
                  <a:moveTo>
                    <a:pt x="66313" y="0"/>
                  </a:moveTo>
                  <a:lnTo>
                    <a:pt x="43957" y="0"/>
                  </a:lnTo>
                  <a:lnTo>
                    <a:pt x="26741" y="6239"/>
                  </a:lnTo>
                  <a:lnTo>
                    <a:pt x="18875" y="11178"/>
                  </a:lnTo>
                  <a:lnTo>
                    <a:pt x="7015" y="26025"/>
                  </a:lnTo>
                  <a:lnTo>
                    <a:pt x="2215" y="34897"/>
                  </a:lnTo>
                  <a:lnTo>
                    <a:pt x="0" y="57233"/>
                  </a:lnTo>
                  <a:lnTo>
                    <a:pt x="4085" y="80419"/>
                  </a:lnTo>
                  <a:lnTo>
                    <a:pt x="13700" y="98522"/>
                  </a:lnTo>
                  <a:lnTo>
                    <a:pt x="21879" y="104286"/>
                  </a:lnTo>
                  <a:lnTo>
                    <a:pt x="43445" y="110690"/>
                  </a:lnTo>
                  <a:lnTo>
                    <a:pt x="53408" y="110058"/>
                  </a:lnTo>
                  <a:lnTo>
                    <a:pt x="70716" y="103117"/>
                  </a:lnTo>
                  <a:lnTo>
                    <a:pt x="93614" y="86055"/>
                  </a:lnTo>
                  <a:lnTo>
                    <a:pt x="109628" y="60593"/>
                  </a:lnTo>
                  <a:lnTo>
                    <a:pt x="116192" y="25232"/>
                  </a:lnTo>
                  <a:lnTo>
                    <a:pt x="114774" y="16821"/>
                  </a:lnTo>
                  <a:lnTo>
                    <a:pt x="111489" y="11214"/>
                  </a:lnTo>
                  <a:lnTo>
                    <a:pt x="978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358590" y="4264041"/>
              <a:ext cx="136872" cy="357970"/>
            </a:xfrm>
            <a:custGeom>
              <a:avLst/>
              <a:gdLst/>
              <a:ahLst/>
              <a:cxnLst/>
              <a:rect l="0" t="0" r="0" b="0"/>
              <a:pathLst>
                <a:path w="136872" h="357970">
                  <a:moveTo>
                    <a:pt x="136871" y="0"/>
                  </a:moveTo>
                  <a:lnTo>
                    <a:pt x="109359" y="53875"/>
                  </a:lnTo>
                  <a:lnTo>
                    <a:pt x="91322" y="111036"/>
                  </a:lnTo>
                  <a:lnTo>
                    <a:pt x="68819" y="165389"/>
                  </a:lnTo>
                  <a:lnTo>
                    <a:pt x="44963" y="221186"/>
                  </a:lnTo>
                  <a:lnTo>
                    <a:pt x="28639" y="277268"/>
                  </a:lnTo>
                  <a:lnTo>
                    <a:pt x="10603" y="332870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457575" y="4474611"/>
              <a:ext cx="105748" cy="147216"/>
            </a:xfrm>
            <a:custGeom>
              <a:avLst/>
              <a:gdLst/>
              <a:ahLst/>
              <a:cxnLst/>
              <a:rect l="0" t="0" r="0" b="0"/>
              <a:pathLst>
                <a:path w="105748" h="147216">
                  <a:moveTo>
                    <a:pt x="48414" y="42114"/>
                  </a:moveTo>
                  <a:lnTo>
                    <a:pt x="24368" y="60095"/>
                  </a:lnTo>
                  <a:lnTo>
                    <a:pt x="10041" y="77012"/>
                  </a:lnTo>
                  <a:lnTo>
                    <a:pt x="2113" y="99348"/>
                  </a:lnTo>
                  <a:lnTo>
                    <a:pt x="0" y="111855"/>
                  </a:lnTo>
                  <a:lnTo>
                    <a:pt x="3890" y="131992"/>
                  </a:lnTo>
                  <a:lnTo>
                    <a:pt x="8203" y="140637"/>
                  </a:lnTo>
                  <a:lnTo>
                    <a:pt x="15757" y="145231"/>
                  </a:lnTo>
                  <a:lnTo>
                    <a:pt x="36630" y="147215"/>
                  </a:lnTo>
                  <a:lnTo>
                    <a:pt x="55265" y="141078"/>
                  </a:lnTo>
                  <a:lnTo>
                    <a:pt x="91881" y="118074"/>
                  </a:lnTo>
                  <a:lnTo>
                    <a:pt x="98450" y="109132"/>
                  </a:lnTo>
                  <a:lnTo>
                    <a:pt x="105747" y="86718"/>
                  </a:lnTo>
                  <a:lnTo>
                    <a:pt x="104266" y="53380"/>
                  </a:lnTo>
                  <a:lnTo>
                    <a:pt x="90829" y="21276"/>
                  </a:lnTo>
                  <a:lnTo>
                    <a:pt x="81693" y="9456"/>
                  </a:lnTo>
                  <a:lnTo>
                    <a:pt x="694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779730" y="4327212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6668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800787" y="4421969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21057"/>
                  </a:moveTo>
                  <a:lnTo>
                    <a:pt x="88518" y="9878"/>
                  </a:lnTo>
                  <a:lnTo>
                    <a:pt x="55733" y="292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4264041" y="3850339"/>
            <a:ext cx="652768" cy="824315"/>
            <a:chOff x="4264041" y="3850339"/>
            <a:chExt cx="652768" cy="824315"/>
          </a:xfrm>
        </p:grpSpPr>
        <p:sp>
          <p:nvSpPr>
            <p:cNvPr id="80" name="Freeform 79"/>
            <p:cNvSpPr/>
            <p:nvPr/>
          </p:nvSpPr>
          <p:spPr>
            <a:xfrm>
              <a:off x="4426096" y="3850339"/>
              <a:ext cx="206882" cy="322849"/>
            </a:xfrm>
            <a:custGeom>
              <a:avLst/>
              <a:gdLst/>
              <a:ahLst/>
              <a:cxnLst/>
              <a:rect l="0" t="0" r="0" b="0"/>
              <a:pathLst>
                <a:path w="206882" h="322849">
                  <a:moveTo>
                    <a:pt x="80101" y="3091"/>
                  </a:moveTo>
                  <a:lnTo>
                    <a:pt x="30602" y="61654"/>
                  </a:lnTo>
                  <a:lnTo>
                    <a:pt x="9803" y="83484"/>
                  </a:lnTo>
                  <a:lnTo>
                    <a:pt x="5159" y="83592"/>
                  </a:lnTo>
                  <a:lnTo>
                    <a:pt x="2063" y="78985"/>
                  </a:lnTo>
                  <a:lnTo>
                    <a:pt x="0" y="71235"/>
                  </a:lnTo>
                  <a:lnTo>
                    <a:pt x="964" y="63728"/>
                  </a:lnTo>
                  <a:lnTo>
                    <a:pt x="8274" y="49148"/>
                  </a:lnTo>
                  <a:lnTo>
                    <a:pt x="31133" y="27786"/>
                  </a:lnTo>
                  <a:lnTo>
                    <a:pt x="90952" y="209"/>
                  </a:lnTo>
                  <a:lnTo>
                    <a:pt x="101372" y="0"/>
                  </a:lnTo>
                  <a:lnTo>
                    <a:pt x="122310" y="6007"/>
                  </a:lnTo>
                  <a:lnTo>
                    <a:pt x="137075" y="19594"/>
                  </a:lnTo>
                  <a:lnTo>
                    <a:pt x="142650" y="28131"/>
                  </a:lnTo>
                  <a:lnTo>
                    <a:pt x="145725" y="50095"/>
                  </a:lnTo>
                  <a:lnTo>
                    <a:pt x="138167" y="96734"/>
                  </a:lnTo>
                  <a:lnTo>
                    <a:pt x="123172" y="129102"/>
                  </a:lnTo>
                  <a:lnTo>
                    <a:pt x="74321" y="177921"/>
                  </a:lnTo>
                  <a:lnTo>
                    <a:pt x="43864" y="195769"/>
                  </a:lnTo>
                  <a:lnTo>
                    <a:pt x="45414" y="195884"/>
                  </a:lnTo>
                  <a:lnTo>
                    <a:pt x="107798" y="183731"/>
                  </a:lnTo>
                  <a:lnTo>
                    <a:pt x="147709" y="193744"/>
                  </a:lnTo>
                  <a:lnTo>
                    <a:pt x="186305" y="218089"/>
                  </a:lnTo>
                  <a:lnTo>
                    <a:pt x="201782" y="231616"/>
                  </a:lnTo>
                  <a:lnTo>
                    <a:pt x="205675" y="240839"/>
                  </a:lnTo>
                  <a:lnTo>
                    <a:pt x="206881" y="263565"/>
                  </a:lnTo>
                  <a:lnTo>
                    <a:pt x="200398" y="283024"/>
                  </a:lnTo>
                  <a:lnTo>
                    <a:pt x="195394" y="291488"/>
                  </a:lnTo>
                  <a:lnTo>
                    <a:pt x="180475" y="304013"/>
                  </a:lnTo>
                  <a:lnTo>
                    <a:pt x="136713" y="321585"/>
                  </a:lnTo>
                  <a:lnTo>
                    <a:pt x="113450" y="322848"/>
                  </a:lnTo>
                  <a:lnTo>
                    <a:pt x="53210" y="312224"/>
                  </a:lnTo>
                  <a:lnTo>
                    <a:pt x="16930" y="3084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653596" y="3866036"/>
              <a:ext cx="154583" cy="292721"/>
            </a:xfrm>
            <a:custGeom>
              <a:avLst/>
              <a:gdLst/>
              <a:ahLst/>
              <a:cxnLst/>
              <a:rect l="0" t="0" r="0" b="0"/>
              <a:pathLst>
                <a:path w="154583" h="292721">
                  <a:moveTo>
                    <a:pt x="0" y="18979"/>
                  </a:moveTo>
                  <a:lnTo>
                    <a:pt x="11178" y="30157"/>
                  </a:lnTo>
                  <a:lnTo>
                    <a:pt x="16811" y="31111"/>
                  </a:lnTo>
                  <a:lnTo>
                    <a:pt x="22905" y="29406"/>
                  </a:lnTo>
                  <a:lnTo>
                    <a:pt x="60676" y="15449"/>
                  </a:lnTo>
                  <a:lnTo>
                    <a:pt x="113197" y="2598"/>
                  </a:lnTo>
                  <a:lnTo>
                    <a:pt x="140777" y="0"/>
                  </a:lnTo>
                  <a:lnTo>
                    <a:pt x="148833" y="3987"/>
                  </a:lnTo>
                  <a:lnTo>
                    <a:pt x="153035" y="11324"/>
                  </a:lnTo>
                  <a:lnTo>
                    <a:pt x="154582" y="30785"/>
                  </a:lnTo>
                  <a:lnTo>
                    <a:pt x="142987" y="82318"/>
                  </a:lnTo>
                  <a:lnTo>
                    <a:pt x="122437" y="132703"/>
                  </a:lnTo>
                  <a:lnTo>
                    <a:pt x="96596" y="196071"/>
                  </a:lnTo>
                  <a:lnTo>
                    <a:pt x="66070" y="250357"/>
                  </a:lnTo>
                  <a:lnTo>
                    <a:pt x="52642" y="2927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264041" y="4190342"/>
              <a:ext cx="652768" cy="94757"/>
            </a:xfrm>
            <a:custGeom>
              <a:avLst/>
              <a:gdLst/>
              <a:ahLst/>
              <a:cxnLst/>
              <a:rect l="0" t="0" r="0" b="0"/>
              <a:pathLst>
                <a:path w="652768" h="94757">
                  <a:moveTo>
                    <a:pt x="652767" y="0"/>
                  </a:moveTo>
                  <a:lnTo>
                    <a:pt x="594150" y="5589"/>
                  </a:lnTo>
                  <a:lnTo>
                    <a:pt x="539976" y="10722"/>
                  </a:lnTo>
                  <a:lnTo>
                    <a:pt x="487334" y="21788"/>
                  </a:lnTo>
                  <a:lnTo>
                    <a:pt x="437205" y="29650"/>
                  </a:lnTo>
                  <a:lnTo>
                    <a:pt x="375007" y="39608"/>
                  </a:lnTo>
                  <a:lnTo>
                    <a:pt x="313328" y="52841"/>
                  </a:lnTo>
                  <a:lnTo>
                    <a:pt x="262464" y="60110"/>
                  </a:lnTo>
                  <a:lnTo>
                    <a:pt x="213468" y="65384"/>
                  </a:lnTo>
                  <a:lnTo>
                    <a:pt x="154991" y="77645"/>
                  </a:lnTo>
                  <a:lnTo>
                    <a:pt x="99549" y="84097"/>
                  </a:lnTo>
                  <a:lnTo>
                    <a:pt x="37156" y="93121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421969" y="4369326"/>
              <a:ext cx="10529" cy="305328"/>
            </a:xfrm>
            <a:custGeom>
              <a:avLst/>
              <a:gdLst/>
              <a:ahLst/>
              <a:cxnLst/>
              <a:rect l="0" t="0" r="0" b="0"/>
              <a:pathLst>
                <a:path w="10529" h="305328">
                  <a:moveTo>
                    <a:pt x="0" y="0"/>
                  </a:moveTo>
                  <a:lnTo>
                    <a:pt x="8333" y="37478"/>
                  </a:lnTo>
                  <a:lnTo>
                    <a:pt x="10094" y="88901"/>
                  </a:lnTo>
                  <a:lnTo>
                    <a:pt x="10443" y="151355"/>
                  </a:lnTo>
                  <a:lnTo>
                    <a:pt x="10511" y="213084"/>
                  </a:lnTo>
                  <a:lnTo>
                    <a:pt x="10525" y="275667"/>
                  </a:lnTo>
                  <a:lnTo>
                    <a:pt x="10528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513671" y="4358798"/>
              <a:ext cx="115597" cy="231356"/>
            </a:xfrm>
            <a:custGeom>
              <a:avLst/>
              <a:gdLst/>
              <a:ahLst/>
              <a:cxnLst/>
              <a:rect l="0" t="0" r="0" b="0"/>
              <a:pathLst>
                <a:path w="115597" h="231356">
                  <a:moveTo>
                    <a:pt x="66225" y="21057"/>
                  </a:moveTo>
                  <a:lnTo>
                    <a:pt x="55047" y="32235"/>
                  </a:lnTo>
                  <a:lnTo>
                    <a:pt x="25792" y="94274"/>
                  </a:lnTo>
                  <a:lnTo>
                    <a:pt x="3738" y="147335"/>
                  </a:lnTo>
                  <a:lnTo>
                    <a:pt x="0" y="157885"/>
                  </a:lnTo>
                  <a:lnTo>
                    <a:pt x="329" y="195089"/>
                  </a:lnTo>
                  <a:lnTo>
                    <a:pt x="8082" y="215778"/>
                  </a:lnTo>
                  <a:lnTo>
                    <a:pt x="13425" y="224570"/>
                  </a:lnTo>
                  <a:lnTo>
                    <a:pt x="20497" y="229262"/>
                  </a:lnTo>
                  <a:lnTo>
                    <a:pt x="37712" y="231355"/>
                  </a:lnTo>
                  <a:lnTo>
                    <a:pt x="67135" y="220368"/>
                  </a:lnTo>
                  <a:lnTo>
                    <a:pt x="81448" y="205566"/>
                  </a:lnTo>
                  <a:lnTo>
                    <a:pt x="104061" y="156098"/>
                  </a:lnTo>
                  <a:lnTo>
                    <a:pt x="115596" y="101111"/>
                  </a:lnTo>
                  <a:lnTo>
                    <a:pt x="114779" y="57644"/>
                  </a:lnTo>
                  <a:lnTo>
                    <a:pt x="108861" y="34978"/>
                  </a:lnTo>
                  <a:lnTo>
                    <a:pt x="98433" y="17105"/>
                  </a:lnTo>
                  <a:lnTo>
                    <a:pt x="85999" y="7602"/>
                  </a:lnTo>
                  <a:lnTo>
                    <a:pt x="6622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676739" y="4358798"/>
              <a:ext cx="169730" cy="243495"/>
            </a:xfrm>
            <a:custGeom>
              <a:avLst/>
              <a:gdLst/>
              <a:ahLst/>
              <a:cxnLst/>
              <a:rect l="0" t="0" r="0" b="0"/>
              <a:pathLst>
                <a:path w="169730" h="243495">
                  <a:moveTo>
                    <a:pt x="61084" y="21057"/>
                  </a:moveTo>
                  <a:lnTo>
                    <a:pt x="45444" y="39037"/>
                  </a:lnTo>
                  <a:lnTo>
                    <a:pt x="22647" y="95410"/>
                  </a:lnTo>
                  <a:lnTo>
                    <a:pt x="4955" y="153074"/>
                  </a:lnTo>
                  <a:lnTo>
                    <a:pt x="0" y="193664"/>
                  </a:lnTo>
                  <a:lnTo>
                    <a:pt x="5080" y="215144"/>
                  </a:lnTo>
                  <a:lnTo>
                    <a:pt x="9710" y="224148"/>
                  </a:lnTo>
                  <a:lnTo>
                    <a:pt x="24213" y="237271"/>
                  </a:lnTo>
                  <a:lnTo>
                    <a:pt x="32994" y="242409"/>
                  </a:lnTo>
                  <a:lnTo>
                    <a:pt x="42358" y="243494"/>
                  </a:lnTo>
                  <a:lnTo>
                    <a:pt x="62120" y="238461"/>
                  </a:lnTo>
                  <a:lnTo>
                    <a:pt x="87388" y="222473"/>
                  </a:lnTo>
                  <a:lnTo>
                    <a:pt x="138190" y="164627"/>
                  </a:lnTo>
                  <a:lnTo>
                    <a:pt x="163230" y="125585"/>
                  </a:lnTo>
                  <a:lnTo>
                    <a:pt x="167786" y="115309"/>
                  </a:lnTo>
                  <a:lnTo>
                    <a:pt x="169729" y="91412"/>
                  </a:lnTo>
                  <a:lnTo>
                    <a:pt x="161444" y="43533"/>
                  </a:lnTo>
                  <a:lnTo>
                    <a:pt x="146323" y="16538"/>
                  </a:lnTo>
                  <a:lnTo>
                    <a:pt x="137797" y="11025"/>
                  </a:lnTo>
                  <a:lnTo>
                    <a:pt x="926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410611" y="168455"/>
            <a:ext cx="3800789" cy="652768"/>
            <a:chOff x="410611" y="168455"/>
            <a:chExt cx="3800789" cy="652768"/>
          </a:xfrm>
        </p:grpSpPr>
        <p:sp>
          <p:nvSpPr>
            <p:cNvPr id="2" name="Freeform 1"/>
            <p:cNvSpPr/>
            <p:nvPr/>
          </p:nvSpPr>
          <p:spPr>
            <a:xfrm>
              <a:off x="494839" y="168455"/>
              <a:ext cx="368498" cy="569591"/>
            </a:xfrm>
            <a:custGeom>
              <a:avLst/>
              <a:gdLst/>
              <a:ahLst/>
              <a:cxnLst/>
              <a:rect l="0" t="0" r="0" b="0"/>
              <a:pathLst>
                <a:path w="368498" h="569591">
                  <a:moveTo>
                    <a:pt x="0" y="147399"/>
                  </a:moveTo>
                  <a:lnTo>
                    <a:pt x="0" y="204663"/>
                  </a:lnTo>
                  <a:lnTo>
                    <a:pt x="0" y="257173"/>
                  </a:lnTo>
                  <a:lnTo>
                    <a:pt x="0" y="317185"/>
                  </a:lnTo>
                  <a:lnTo>
                    <a:pt x="3119" y="373181"/>
                  </a:lnTo>
                  <a:lnTo>
                    <a:pt x="8333" y="425648"/>
                  </a:lnTo>
                  <a:lnTo>
                    <a:pt x="12998" y="476288"/>
                  </a:lnTo>
                  <a:lnTo>
                    <a:pt x="16305" y="502972"/>
                  </a:lnTo>
                  <a:lnTo>
                    <a:pt x="15136" y="555111"/>
                  </a:lnTo>
                  <a:lnTo>
                    <a:pt x="17109" y="566606"/>
                  </a:lnTo>
                  <a:lnTo>
                    <a:pt x="19595" y="569590"/>
                  </a:lnTo>
                  <a:lnTo>
                    <a:pt x="22422" y="566900"/>
                  </a:lnTo>
                  <a:lnTo>
                    <a:pt x="27513" y="551433"/>
                  </a:lnTo>
                  <a:lnTo>
                    <a:pt x="36638" y="495591"/>
                  </a:lnTo>
                  <a:lnTo>
                    <a:pt x="33797" y="434894"/>
                  </a:lnTo>
                  <a:lnTo>
                    <a:pt x="31071" y="380372"/>
                  </a:lnTo>
                  <a:lnTo>
                    <a:pt x="23382" y="319371"/>
                  </a:lnTo>
                  <a:lnTo>
                    <a:pt x="18626" y="264254"/>
                  </a:lnTo>
                  <a:lnTo>
                    <a:pt x="12928" y="213999"/>
                  </a:lnTo>
                  <a:lnTo>
                    <a:pt x="5413" y="160685"/>
                  </a:lnTo>
                  <a:lnTo>
                    <a:pt x="7193" y="121570"/>
                  </a:lnTo>
                  <a:lnTo>
                    <a:pt x="18405" y="100435"/>
                  </a:lnTo>
                  <a:lnTo>
                    <a:pt x="26308" y="91523"/>
                  </a:lnTo>
                  <a:lnTo>
                    <a:pt x="47567" y="78502"/>
                  </a:lnTo>
                  <a:lnTo>
                    <a:pt x="72614" y="69985"/>
                  </a:lnTo>
                  <a:lnTo>
                    <a:pt x="135110" y="58479"/>
                  </a:lnTo>
                  <a:lnTo>
                    <a:pt x="194278" y="45390"/>
                  </a:lnTo>
                  <a:lnTo>
                    <a:pt x="249119" y="31540"/>
                  </a:lnTo>
                  <a:lnTo>
                    <a:pt x="299683" y="17539"/>
                  </a:lnTo>
                  <a:lnTo>
                    <a:pt x="356200" y="3119"/>
                  </a:lnTo>
                  <a:lnTo>
                    <a:pt x="36849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36953" y="505367"/>
              <a:ext cx="136871" cy="52644"/>
            </a:xfrm>
            <a:custGeom>
              <a:avLst/>
              <a:gdLst/>
              <a:ahLst/>
              <a:cxnLst/>
              <a:rect l="0" t="0" r="0" b="0"/>
              <a:pathLst>
                <a:path w="136871" h="52644">
                  <a:moveTo>
                    <a:pt x="136870" y="0"/>
                  </a:moveTo>
                  <a:lnTo>
                    <a:pt x="73443" y="17959"/>
                  </a:lnTo>
                  <a:lnTo>
                    <a:pt x="14015" y="3864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36994" y="494839"/>
              <a:ext cx="126343" cy="202169"/>
            </a:xfrm>
            <a:custGeom>
              <a:avLst/>
              <a:gdLst/>
              <a:ahLst/>
              <a:cxnLst/>
              <a:rect l="0" t="0" r="0" b="0"/>
              <a:pathLst>
                <a:path w="126343" h="202169">
                  <a:moveTo>
                    <a:pt x="0" y="105285"/>
                  </a:moveTo>
                  <a:lnTo>
                    <a:pt x="14655" y="167377"/>
                  </a:lnTo>
                  <a:lnTo>
                    <a:pt x="25858" y="202168"/>
                  </a:lnTo>
                  <a:lnTo>
                    <a:pt x="14397" y="146844"/>
                  </a:lnTo>
                  <a:lnTo>
                    <a:pt x="14413" y="88971"/>
                  </a:lnTo>
                  <a:lnTo>
                    <a:pt x="20444" y="65279"/>
                  </a:lnTo>
                  <a:lnTo>
                    <a:pt x="43380" y="24593"/>
                  </a:lnTo>
                  <a:lnTo>
                    <a:pt x="49977" y="16395"/>
                  </a:lnTo>
                  <a:lnTo>
                    <a:pt x="72905" y="728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48916" y="536755"/>
              <a:ext cx="209219" cy="179183"/>
            </a:xfrm>
            <a:custGeom>
              <a:avLst/>
              <a:gdLst/>
              <a:ahLst/>
              <a:cxnLst/>
              <a:rect l="0" t="0" r="0" b="0"/>
              <a:pathLst>
                <a:path w="209219" h="179183">
                  <a:moveTo>
                    <a:pt x="93405" y="84426"/>
                  </a:moveTo>
                  <a:lnTo>
                    <a:pt x="93405" y="62069"/>
                  </a:lnTo>
                  <a:lnTo>
                    <a:pt x="82226" y="31398"/>
                  </a:lnTo>
                  <a:lnTo>
                    <a:pt x="64096" y="5673"/>
                  </a:lnTo>
                  <a:lnTo>
                    <a:pt x="56318" y="1508"/>
                  </a:lnTo>
                  <a:lnTo>
                    <a:pt x="38317" y="0"/>
                  </a:lnTo>
                  <a:lnTo>
                    <a:pt x="29774" y="3576"/>
                  </a:lnTo>
                  <a:lnTo>
                    <a:pt x="14042" y="16907"/>
                  </a:lnTo>
                  <a:lnTo>
                    <a:pt x="5490" y="40769"/>
                  </a:lnTo>
                  <a:lnTo>
                    <a:pt x="0" y="98159"/>
                  </a:lnTo>
                  <a:lnTo>
                    <a:pt x="1255" y="152216"/>
                  </a:lnTo>
                  <a:lnTo>
                    <a:pt x="9945" y="171487"/>
                  </a:lnTo>
                  <a:lnTo>
                    <a:pt x="16708" y="176392"/>
                  </a:lnTo>
                  <a:lnTo>
                    <a:pt x="24726" y="178492"/>
                  </a:lnTo>
                  <a:lnTo>
                    <a:pt x="33581" y="178722"/>
                  </a:lnTo>
                  <a:lnTo>
                    <a:pt x="62811" y="167867"/>
                  </a:lnTo>
                  <a:lnTo>
                    <a:pt x="77078" y="153097"/>
                  </a:lnTo>
                  <a:lnTo>
                    <a:pt x="95769" y="115018"/>
                  </a:lnTo>
                  <a:lnTo>
                    <a:pt x="100830" y="110670"/>
                  </a:lnTo>
                  <a:lnTo>
                    <a:pt x="106544" y="110111"/>
                  </a:lnTo>
                  <a:lnTo>
                    <a:pt x="112693" y="112078"/>
                  </a:lnTo>
                  <a:lnTo>
                    <a:pt x="125764" y="123622"/>
                  </a:lnTo>
                  <a:lnTo>
                    <a:pt x="158808" y="154039"/>
                  </a:lnTo>
                  <a:lnTo>
                    <a:pt x="209218" y="1791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81520" y="539880"/>
              <a:ext cx="134543" cy="179096"/>
            </a:xfrm>
            <a:custGeom>
              <a:avLst/>
              <a:gdLst/>
              <a:ahLst/>
              <a:cxnLst/>
              <a:rect l="0" t="0" r="0" b="0"/>
              <a:pathLst>
                <a:path w="134543" h="179096">
                  <a:moveTo>
                    <a:pt x="102956" y="18130"/>
                  </a:moveTo>
                  <a:lnTo>
                    <a:pt x="91778" y="6951"/>
                  </a:lnTo>
                  <a:lnTo>
                    <a:pt x="73812" y="1463"/>
                  </a:lnTo>
                  <a:lnTo>
                    <a:pt x="62469" y="0"/>
                  </a:lnTo>
                  <a:lnTo>
                    <a:pt x="43628" y="4613"/>
                  </a:lnTo>
                  <a:lnTo>
                    <a:pt x="35328" y="9118"/>
                  </a:lnTo>
                  <a:lnTo>
                    <a:pt x="22986" y="23484"/>
                  </a:lnTo>
                  <a:lnTo>
                    <a:pt x="5531" y="61301"/>
                  </a:lnTo>
                  <a:lnTo>
                    <a:pt x="0" y="97732"/>
                  </a:lnTo>
                  <a:lnTo>
                    <a:pt x="3950" y="132573"/>
                  </a:lnTo>
                  <a:lnTo>
                    <a:pt x="12550" y="151272"/>
                  </a:lnTo>
                  <a:lnTo>
                    <a:pt x="18119" y="159533"/>
                  </a:lnTo>
                  <a:lnTo>
                    <a:pt x="33665" y="171833"/>
                  </a:lnTo>
                  <a:lnTo>
                    <a:pt x="42724" y="176751"/>
                  </a:lnTo>
                  <a:lnTo>
                    <a:pt x="65268" y="179095"/>
                  </a:lnTo>
                  <a:lnTo>
                    <a:pt x="88546" y="175068"/>
                  </a:lnTo>
                  <a:lnTo>
                    <a:pt x="134542" y="1550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14111" y="305326"/>
              <a:ext cx="28294" cy="389555"/>
            </a:xfrm>
            <a:custGeom>
              <a:avLst/>
              <a:gdLst/>
              <a:ahLst/>
              <a:cxnLst/>
              <a:rect l="0" t="0" r="0" b="0"/>
              <a:pathLst>
                <a:path w="28294" h="389555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8353" y="127234"/>
                  </a:lnTo>
                  <a:lnTo>
                    <a:pt x="14975" y="189777"/>
                  </a:lnTo>
                  <a:lnTo>
                    <a:pt x="16938" y="249643"/>
                  </a:lnTo>
                  <a:lnTo>
                    <a:pt x="20639" y="304425"/>
                  </a:lnTo>
                  <a:lnTo>
                    <a:pt x="26025" y="351463"/>
                  </a:lnTo>
                  <a:lnTo>
                    <a:pt x="28293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26590" y="484310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37463" y="0"/>
                  </a:lnTo>
                  <a:lnTo>
                    <a:pt x="87523" y="0"/>
                  </a:lnTo>
                  <a:lnTo>
                    <a:pt x="28727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84213" y="579067"/>
              <a:ext cx="5591" cy="105286"/>
            </a:xfrm>
            <a:custGeom>
              <a:avLst/>
              <a:gdLst/>
              <a:ahLst/>
              <a:cxnLst/>
              <a:rect l="0" t="0" r="0" b="0"/>
              <a:pathLst>
                <a:path w="5591" h="105286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5132" y="93974"/>
                  </a:lnTo>
                  <a:lnTo>
                    <a:pt x="559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58217" y="452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38682" y="531364"/>
              <a:ext cx="136188" cy="166425"/>
            </a:xfrm>
            <a:custGeom>
              <a:avLst/>
              <a:gdLst/>
              <a:ahLst/>
              <a:cxnLst/>
              <a:rect l="0" t="0" r="0" b="0"/>
              <a:pathLst>
                <a:path w="136188" h="166425">
                  <a:moveTo>
                    <a:pt x="109048" y="5589"/>
                  </a:moveTo>
                  <a:lnTo>
                    <a:pt x="92280" y="0"/>
                  </a:lnTo>
                  <a:lnTo>
                    <a:pt x="74690" y="3495"/>
                  </a:lnTo>
                  <a:lnTo>
                    <a:pt x="34801" y="24802"/>
                  </a:lnTo>
                  <a:lnTo>
                    <a:pt x="20287" y="41034"/>
                  </a:lnTo>
                  <a:lnTo>
                    <a:pt x="1438" y="80051"/>
                  </a:lnTo>
                  <a:lnTo>
                    <a:pt x="0" y="103804"/>
                  </a:lnTo>
                  <a:lnTo>
                    <a:pt x="4430" y="127619"/>
                  </a:lnTo>
                  <a:lnTo>
                    <a:pt x="14198" y="146002"/>
                  </a:lnTo>
                  <a:lnTo>
                    <a:pt x="29458" y="158852"/>
                  </a:lnTo>
                  <a:lnTo>
                    <a:pt x="38441" y="163916"/>
                  </a:lnTo>
                  <a:lnTo>
                    <a:pt x="60899" y="166424"/>
                  </a:lnTo>
                  <a:lnTo>
                    <a:pt x="84139" y="162469"/>
                  </a:lnTo>
                  <a:lnTo>
                    <a:pt x="110376" y="147088"/>
                  </a:lnTo>
                  <a:lnTo>
                    <a:pt x="125626" y="134378"/>
                  </a:lnTo>
                  <a:lnTo>
                    <a:pt x="133964" y="111572"/>
                  </a:lnTo>
                  <a:lnTo>
                    <a:pt x="136187" y="97301"/>
                  </a:lnTo>
                  <a:lnTo>
                    <a:pt x="132418" y="75206"/>
                  </a:lnTo>
                  <a:lnTo>
                    <a:pt x="128138" y="66038"/>
                  </a:lnTo>
                  <a:lnTo>
                    <a:pt x="122944" y="59926"/>
                  </a:lnTo>
                  <a:lnTo>
                    <a:pt x="98520" y="477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816518" y="535262"/>
              <a:ext cx="183897" cy="179542"/>
            </a:xfrm>
            <a:custGeom>
              <a:avLst/>
              <a:gdLst/>
              <a:ahLst/>
              <a:cxnLst/>
              <a:rect l="0" t="0" r="0" b="0"/>
              <a:pathLst>
                <a:path w="183897" h="179542">
                  <a:moveTo>
                    <a:pt x="4912" y="54333"/>
                  </a:moveTo>
                  <a:lnTo>
                    <a:pt x="16090" y="71101"/>
                  </a:lnTo>
                  <a:lnTo>
                    <a:pt x="27787" y="126659"/>
                  </a:lnTo>
                  <a:lnTo>
                    <a:pt x="34777" y="175465"/>
                  </a:lnTo>
                  <a:lnTo>
                    <a:pt x="33010" y="179541"/>
                  </a:lnTo>
                  <a:lnTo>
                    <a:pt x="29493" y="177580"/>
                  </a:lnTo>
                  <a:lnTo>
                    <a:pt x="16484" y="155582"/>
                  </a:lnTo>
                  <a:lnTo>
                    <a:pt x="10055" y="135597"/>
                  </a:lnTo>
                  <a:lnTo>
                    <a:pt x="0" y="76618"/>
                  </a:lnTo>
                  <a:lnTo>
                    <a:pt x="1636" y="44169"/>
                  </a:lnTo>
                  <a:lnTo>
                    <a:pt x="9695" y="26029"/>
                  </a:lnTo>
                  <a:lnTo>
                    <a:pt x="15120" y="17916"/>
                  </a:lnTo>
                  <a:lnTo>
                    <a:pt x="30506" y="5783"/>
                  </a:lnTo>
                  <a:lnTo>
                    <a:pt x="39522" y="909"/>
                  </a:lnTo>
                  <a:lnTo>
                    <a:pt x="50212" y="0"/>
                  </a:lnTo>
                  <a:lnTo>
                    <a:pt x="74568" y="5229"/>
                  </a:lnTo>
                  <a:lnTo>
                    <a:pt x="108999" y="21326"/>
                  </a:lnTo>
                  <a:lnTo>
                    <a:pt x="158608" y="70601"/>
                  </a:lnTo>
                  <a:lnTo>
                    <a:pt x="174584" y="98148"/>
                  </a:lnTo>
                  <a:lnTo>
                    <a:pt x="182670" y="151408"/>
                  </a:lnTo>
                  <a:lnTo>
                    <a:pt x="183896" y="1701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26756" y="441024"/>
              <a:ext cx="463247" cy="190686"/>
            </a:xfrm>
            <a:custGeom>
              <a:avLst/>
              <a:gdLst/>
              <a:ahLst/>
              <a:cxnLst/>
              <a:rect l="0" t="0" r="0" b="0"/>
              <a:pathLst>
                <a:path w="463247" h="190686">
                  <a:moveTo>
                    <a:pt x="0" y="106457"/>
                  </a:moveTo>
                  <a:lnTo>
                    <a:pt x="58617" y="100868"/>
                  </a:lnTo>
                  <a:lnTo>
                    <a:pt x="112791" y="95735"/>
                  </a:lnTo>
                  <a:lnTo>
                    <a:pt x="171672" y="87788"/>
                  </a:lnTo>
                  <a:lnTo>
                    <a:pt x="222051" y="86108"/>
                  </a:lnTo>
                  <a:lnTo>
                    <a:pt x="270904" y="85610"/>
                  </a:lnTo>
                  <a:lnTo>
                    <a:pt x="318134" y="88582"/>
                  </a:lnTo>
                  <a:lnTo>
                    <a:pt x="380906" y="94478"/>
                  </a:lnTo>
                  <a:lnTo>
                    <a:pt x="418577" y="101088"/>
                  </a:lnTo>
                  <a:lnTo>
                    <a:pt x="424111" y="99368"/>
                  </a:lnTo>
                  <a:lnTo>
                    <a:pt x="425460" y="94712"/>
                  </a:lnTo>
                  <a:lnTo>
                    <a:pt x="424020" y="88099"/>
                  </a:lnTo>
                  <a:lnTo>
                    <a:pt x="409942" y="74511"/>
                  </a:lnTo>
                  <a:lnTo>
                    <a:pt x="349475" y="39729"/>
                  </a:lnTo>
                  <a:lnTo>
                    <a:pt x="294507" y="11692"/>
                  </a:lnTo>
                  <a:lnTo>
                    <a:pt x="275951" y="1168"/>
                  </a:lnTo>
                  <a:lnTo>
                    <a:pt x="277554" y="0"/>
                  </a:lnTo>
                  <a:lnTo>
                    <a:pt x="283302" y="391"/>
                  </a:lnTo>
                  <a:lnTo>
                    <a:pt x="339095" y="23975"/>
                  </a:lnTo>
                  <a:lnTo>
                    <a:pt x="393495" y="50650"/>
                  </a:lnTo>
                  <a:lnTo>
                    <a:pt x="448738" y="85446"/>
                  </a:lnTo>
                  <a:lnTo>
                    <a:pt x="457086" y="92450"/>
                  </a:lnTo>
                  <a:lnTo>
                    <a:pt x="461482" y="100628"/>
                  </a:lnTo>
                  <a:lnTo>
                    <a:pt x="463246" y="119075"/>
                  </a:lnTo>
                  <a:lnTo>
                    <a:pt x="458570" y="126567"/>
                  </a:lnTo>
                  <a:lnTo>
                    <a:pt x="399826" y="162127"/>
                  </a:lnTo>
                  <a:lnTo>
                    <a:pt x="339229" y="185656"/>
                  </a:lnTo>
                  <a:lnTo>
                    <a:pt x="315855" y="1906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93488" y="287088"/>
              <a:ext cx="213592" cy="432230"/>
            </a:xfrm>
            <a:custGeom>
              <a:avLst/>
              <a:gdLst/>
              <a:ahLst/>
              <a:cxnLst/>
              <a:rect l="0" t="0" r="0" b="0"/>
              <a:pathLst>
                <a:path w="213592" h="432230">
                  <a:moveTo>
                    <a:pt x="28149" y="70880"/>
                  </a:moveTo>
                  <a:lnTo>
                    <a:pt x="33738" y="129497"/>
                  </a:lnTo>
                  <a:lnTo>
                    <a:pt x="42803" y="175466"/>
                  </a:lnTo>
                  <a:lnTo>
                    <a:pt x="47309" y="231720"/>
                  </a:lnTo>
                  <a:lnTo>
                    <a:pt x="48644" y="281663"/>
                  </a:lnTo>
                  <a:lnTo>
                    <a:pt x="49040" y="331686"/>
                  </a:lnTo>
                  <a:lnTo>
                    <a:pt x="57579" y="393756"/>
                  </a:lnTo>
                  <a:lnTo>
                    <a:pt x="64815" y="432229"/>
                  </a:lnTo>
                  <a:lnTo>
                    <a:pt x="51929" y="377086"/>
                  </a:lnTo>
                  <a:lnTo>
                    <a:pt x="38522" y="323045"/>
                  </a:lnTo>
                  <a:lnTo>
                    <a:pt x="24609" y="267310"/>
                  </a:lnTo>
                  <a:lnTo>
                    <a:pt x="11765" y="210070"/>
                  </a:lnTo>
                  <a:lnTo>
                    <a:pt x="7307" y="160735"/>
                  </a:lnTo>
                  <a:lnTo>
                    <a:pt x="267" y="110242"/>
                  </a:lnTo>
                  <a:lnTo>
                    <a:pt x="0" y="67465"/>
                  </a:lnTo>
                  <a:lnTo>
                    <a:pt x="8229" y="47526"/>
                  </a:lnTo>
                  <a:lnTo>
                    <a:pt x="26016" y="23146"/>
                  </a:lnTo>
                  <a:lnTo>
                    <a:pt x="51693" y="6694"/>
                  </a:lnTo>
                  <a:lnTo>
                    <a:pt x="87118" y="0"/>
                  </a:lnTo>
                  <a:lnTo>
                    <a:pt x="132604" y="6143"/>
                  </a:lnTo>
                  <a:lnTo>
                    <a:pt x="154122" y="12083"/>
                  </a:lnTo>
                  <a:lnTo>
                    <a:pt x="172264" y="24861"/>
                  </a:lnTo>
                  <a:lnTo>
                    <a:pt x="202975" y="61660"/>
                  </a:lnTo>
                  <a:lnTo>
                    <a:pt x="211134" y="85110"/>
                  </a:lnTo>
                  <a:lnTo>
                    <a:pt x="213591" y="109960"/>
                  </a:lnTo>
                  <a:lnTo>
                    <a:pt x="210783" y="132703"/>
                  </a:lnTo>
                  <a:lnTo>
                    <a:pt x="197036" y="165237"/>
                  </a:lnTo>
                  <a:lnTo>
                    <a:pt x="181589" y="180277"/>
                  </a:lnTo>
                  <a:lnTo>
                    <a:pt x="150042" y="195321"/>
                  </a:lnTo>
                  <a:lnTo>
                    <a:pt x="111058" y="204068"/>
                  </a:lnTo>
                  <a:lnTo>
                    <a:pt x="49206" y="2077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69036" y="501592"/>
              <a:ext cx="179620" cy="193289"/>
            </a:xfrm>
            <a:custGeom>
              <a:avLst/>
              <a:gdLst/>
              <a:ahLst/>
              <a:cxnLst/>
              <a:rect l="0" t="0" r="0" b="0"/>
              <a:pathLst>
                <a:path w="179620" h="193289">
                  <a:moveTo>
                    <a:pt x="0" y="98532"/>
                  </a:moveTo>
                  <a:lnTo>
                    <a:pt x="37478" y="106865"/>
                  </a:lnTo>
                  <a:lnTo>
                    <a:pt x="88901" y="108627"/>
                  </a:lnTo>
                  <a:lnTo>
                    <a:pt x="124607" y="103343"/>
                  </a:lnTo>
                  <a:lnTo>
                    <a:pt x="157413" y="88779"/>
                  </a:lnTo>
                  <a:lnTo>
                    <a:pt x="172517" y="73140"/>
                  </a:lnTo>
                  <a:lnTo>
                    <a:pt x="178182" y="64057"/>
                  </a:lnTo>
                  <a:lnTo>
                    <a:pt x="179619" y="54491"/>
                  </a:lnTo>
                  <a:lnTo>
                    <a:pt x="174977" y="34505"/>
                  </a:lnTo>
                  <a:lnTo>
                    <a:pt x="169294" y="26601"/>
                  </a:lnTo>
                  <a:lnTo>
                    <a:pt x="153621" y="14700"/>
                  </a:lnTo>
                  <a:lnTo>
                    <a:pt x="125066" y="1423"/>
                  </a:lnTo>
                  <a:lnTo>
                    <a:pt x="104718" y="0"/>
                  </a:lnTo>
                  <a:lnTo>
                    <a:pt x="83976" y="4437"/>
                  </a:lnTo>
                  <a:lnTo>
                    <a:pt x="31552" y="32863"/>
                  </a:lnTo>
                  <a:lnTo>
                    <a:pt x="16753" y="49459"/>
                  </a:lnTo>
                  <a:lnTo>
                    <a:pt x="7446" y="69702"/>
                  </a:lnTo>
                  <a:lnTo>
                    <a:pt x="3376" y="106238"/>
                  </a:lnTo>
                  <a:lnTo>
                    <a:pt x="6569" y="128863"/>
                  </a:lnTo>
                  <a:lnTo>
                    <a:pt x="15008" y="147497"/>
                  </a:lnTo>
                  <a:lnTo>
                    <a:pt x="20534" y="155742"/>
                  </a:lnTo>
                  <a:lnTo>
                    <a:pt x="36032" y="168022"/>
                  </a:lnTo>
                  <a:lnTo>
                    <a:pt x="74578" y="185438"/>
                  </a:lnTo>
                  <a:lnTo>
                    <a:pt x="126342" y="1932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21720" y="526424"/>
              <a:ext cx="115814" cy="193218"/>
            </a:xfrm>
            <a:custGeom>
              <a:avLst/>
              <a:gdLst/>
              <a:ahLst/>
              <a:cxnLst/>
              <a:rect l="0" t="0" r="0" b="0"/>
              <a:pathLst>
                <a:path w="115814" h="193218">
                  <a:moveTo>
                    <a:pt x="0" y="94757"/>
                  </a:moveTo>
                  <a:lnTo>
                    <a:pt x="15641" y="112738"/>
                  </a:lnTo>
                  <a:lnTo>
                    <a:pt x="46842" y="169111"/>
                  </a:lnTo>
                  <a:lnTo>
                    <a:pt x="63532" y="193217"/>
                  </a:lnTo>
                  <a:lnTo>
                    <a:pt x="64582" y="191982"/>
                  </a:lnTo>
                  <a:lnTo>
                    <a:pt x="57860" y="164785"/>
                  </a:lnTo>
                  <a:lnTo>
                    <a:pt x="23792" y="104963"/>
                  </a:lnTo>
                  <a:lnTo>
                    <a:pt x="8869" y="73604"/>
                  </a:lnTo>
                  <a:lnTo>
                    <a:pt x="7061" y="52600"/>
                  </a:lnTo>
                  <a:lnTo>
                    <a:pt x="11327" y="32737"/>
                  </a:lnTo>
                  <a:lnTo>
                    <a:pt x="21022" y="16110"/>
                  </a:lnTo>
                  <a:lnTo>
                    <a:pt x="29222" y="10740"/>
                  </a:lnTo>
                  <a:lnTo>
                    <a:pt x="63120" y="3182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45289" y="549812"/>
              <a:ext cx="134401" cy="172563"/>
            </a:xfrm>
            <a:custGeom>
              <a:avLst/>
              <a:gdLst/>
              <a:ahLst/>
              <a:cxnLst/>
              <a:rect l="0" t="0" r="0" b="0"/>
              <a:pathLst>
                <a:path w="134401" h="172563">
                  <a:moveTo>
                    <a:pt x="123871" y="29255"/>
                  </a:moveTo>
                  <a:lnTo>
                    <a:pt x="105890" y="13614"/>
                  </a:lnTo>
                  <a:lnTo>
                    <a:pt x="88973" y="5536"/>
                  </a:lnTo>
                  <a:lnTo>
                    <a:pt x="54129" y="0"/>
                  </a:lnTo>
                  <a:lnTo>
                    <a:pt x="30874" y="4944"/>
                  </a:lnTo>
                  <a:lnTo>
                    <a:pt x="19759" y="9538"/>
                  </a:lnTo>
                  <a:lnTo>
                    <a:pt x="12349" y="17280"/>
                  </a:lnTo>
                  <a:lnTo>
                    <a:pt x="4116" y="38361"/>
                  </a:lnTo>
                  <a:lnTo>
                    <a:pt x="0" y="88852"/>
                  </a:lnTo>
                  <a:lnTo>
                    <a:pt x="3696" y="111894"/>
                  </a:lnTo>
                  <a:lnTo>
                    <a:pt x="12358" y="130714"/>
                  </a:lnTo>
                  <a:lnTo>
                    <a:pt x="36983" y="161860"/>
                  </a:lnTo>
                  <a:lnTo>
                    <a:pt x="56789" y="170079"/>
                  </a:lnTo>
                  <a:lnTo>
                    <a:pt x="80019" y="172562"/>
                  </a:lnTo>
                  <a:lnTo>
                    <a:pt x="134400" y="166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18698" y="544464"/>
              <a:ext cx="161033" cy="179116"/>
            </a:xfrm>
            <a:custGeom>
              <a:avLst/>
              <a:gdLst/>
              <a:ahLst/>
              <a:cxnLst/>
              <a:rect l="0" t="0" r="0" b="0"/>
              <a:pathLst>
                <a:path w="161033" h="179116">
                  <a:moveTo>
                    <a:pt x="45219" y="108302"/>
                  </a:moveTo>
                  <a:lnTo>
                    <a:pt x="56397" y="97124"/>
                  </a:lnTo>
                  <a:lnTo>
                    <a:pt x="74364" y="91636"/>
                  </a:lnTo>
                  <a:lnTo>
                    <a:pt x="96777" y="86857"/>
                  </a:lnTo>
                  <a:lnTo>
                    <a:pt x="118436" y="76934"/>
                  </a:lnTo>
                  <a:lnTo>
                    <a:pt x="125616" y="68673"/>
                  </a:lnTo>
                  <a:lnTo>
                    <a:pt x="133593" y="47016"/>
                  </a:lnTo>
                  <a:lnTo>
                    <a:pt x="133381" y="37029"/>
                  </a:lnTo>
                  <a:lnTo>
                    <a:pt x="126906" y="19693"/>
                  </a:lnTo>
                  <a:lnTo>
                    <a:pt x="113109" y="7309"/>
                  </a:lnTo>
                  <a:lnTo>
                    <a:pt x="104517" y="2369"/>
                  </a:lnTo>
                  <a:lnTo>
                    <a:pt x="85611" y="0"/>
                  </a:lnTo>
                  <a:lnTo>
                    <a:pt x="44879" y="8010"/>
                  </a:lnTo>
                  <a:lnTo>
                    <a:pt x="27130" y="20444"/>
                  </a:lnTo>
                  <a:lnTo>
                    <a:pt x="12613" y="38839"/>
                  </a:lnTo>
                  <a:lnTo>
                    <a:pt x="2261" y="62612"/>
                  </a:lnTo>
                  <a:lnTo>
                    <a:pt x="0" y="85656"/>
                  </a:lnTo>
                  <a:lnTo>
                    <a:pt x="4065" y="107596"/>
                  </a:lnTo>
                  <a:lnTo>
                    <a:pt x="13670" y="129045"/>
                  </a:lnTo>
                  <a:lnTo>
                    <a:pt x="37821" y="155263"/>
                  </a:lnTo>
                  <a:lnTo>
                    <a:pt x="67203" y="172259"/>
                  </a:lnTo>
                  <a:lnTo>
                    <a:pt x="103725" y="179115"/>
                  </a:lnTo>
                  <a:lnTo>
                    <a:pt x="161032" y="1714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42901" y="567933"/>
              <a:ext cx="168457" cy="158534"/>
            </a:xfrm>
            <a:custGeom>
              <a:avLst/>
              <a:gdLst/>
              <a:ahLst/>
              <a:cxnLst/>
              <a:rect l="0" t="0" r="0" b="0"/>
              <a:pathLst>
                <a:path w="168457" h="158534">
                  <a:moveTo>
                    <a:pt x="0" y="53248"/>
                  </a:moveTo>
                  <a:lnTo>
                    <a:pt x="17959" y="114358"/>
                  </a:lnTo>
                  <a:lnTo>
                    <a:pt x="24749" y="136560"/>
                  </a:lnTo>
                  <a:lnTo>
                    <a:pt x="24688" y="139205"/>
                  </a:lnTo>
                  <a:lnTo>
                    <a:pt x="18382" y="129666"/>
                  </a:lnTo>
                  <a:lnTo>
                    <a:pt x="7267" y="92398"/>
                  </a:lnTo>
                  <a:lnTo>
                    <a:pt x="7743" y="55489"/>
                  </a:lnTo>
                  <a:lnTo>
                    <a:pt x="20881" y="22326"/>
                  </a:lnTo>
                  <a:lnTo>
                    <a:pt x="36187" y="7140"/>
                  </a:lnTo>
                  <a:lnTo>
                    <a:pt x="45182" y="1452"/>
                  </a:lnTo>
                  <a:lnTo>
                    <a:pt x="54688" y="0"/>
                  </a:lnTo>
                  <a:lnTo>
                    <a:pt x="74609" y="4626"/>
                  </a:lnTo>
                  <a:lnTo>
                    <a:pt x="99965" y="20384"/>
                  </a:lnTo>
                  <a:lnTo>
                    <a:pt x="122296" y="39871"/>
                  </a:lnTo>
                  <a:lnTo>
                    <a:pt x="138142" y="66052"/>
                  </a:lnTo>
                  <a:lnTo>
                    <a:pt x="161241" y="127147"/>
                  </a:lnTo>
                  <a:lnTo>
                    <a:pt x="168456" y="1585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74528" y="315854"/>
              <a:ext cx="37335" cy="410613"/>
            </a:xfrm>
            <a:custGeom>
              <a:avLst/>
              <a:gdLst/>
              <a:ahLst/>
              <a:cxnLst/>
              <a:rect l="0" t="0" r="0" b="0"/>
              <a:pathLst>
                <a:path w="37335" h="410613">
                  <a:moveTo>
                    <a:pt x="0" y="0"/>
                  </a:moveTo>
                  <a:lnTo>
                    <a:pt x="3120" y="60384"/>
                  </a:lnTo>
                  <a:lnTo>
                    <a:pt x="8334" y="118108"/>
                  </a:lnTo>
                  <a:lnTo>
                    <a:pt x="12998" y="170306"/>
                  </a:lnTo>
                  <a:lnTo>
                    <a:pt x="18669" y="217357"/>
                  </a:lnTo>
                  <a:lnTo>
                    <a:pt x="26175" y="279371"/>
                  </a:lnTo>
                  <a:lnTo>
                    <a:pt x="31687" y="332652"/>
                  </a:lnTo>
                  <a:lnTo>
                    <a:pt x="37334" y="367235"/>
                  </a:lnTo>
                  <a:lnTo>
                    <a:pt x="31586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90300" y="452725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0"/>
                  </a:moveTo>
                  <a:lnTo>
                    <a:pt x="162482" y="5589"/>
                  </a:lnTo>
                  <a:lnTo>
                    <a:pt x="108308" y="9553"/>
                  </a:lnTo>
                  <a:lnTo>
                    <a:pt x="49427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10611" y="779111"/>
              <a:ext cx="3706032" cy="42112"/>
            </a:xfrm>
            <a:custGeom>
              <a:avLst/>
              <a:gdLst/>
              <a:ahLst/>
              <a:cxnLst/>
              <a:rect l="0" t="0" r="0" b="0"/>
              <a:pathLst>
                <a:path w="3706032" h="42112">
                  <a:moveTo>
                    <a:pt x="3706031" y="31583"/>
                  </a:moveTo>
                  <a:lnTo>
                    <a:pt x="3647414" y="31583"/>
                  </a:lnTo>
                  <a:lnTo>
                    <a:pt x="3586005" y="24347"/>
                  </a:lnTo>
                  <a:lnTo>
                    <a:pt x="3527601" y="18585"/>
                  </a:lnTo>
                  <a:lnTo>
                    <a:pt x="3471004" y="12118"/>
                  </a:lnTo>
                  <a:lnTo>
                    <a:pt x="3423224" y="10998"/>
                  </a:lnTo>
                  <a:lnTo>
                    <a:pt x="3372022" y="10666"/>
                  </a:lnTo>
                  <a:lnTo>
                    <a:pt x="3310724" y="10553"/>
                  </a:lnTo>
                  <a:lnTo>
                    <a:pt x="3256676" y="7412"/>
                  </a:lnTo>
                  <a:lnTo>
                    <a:pt x="3200679" y="1462"/>
                  </a:lnTo>
                  <a:lnTo>
                    <a:pt x="3139358" y="287"/>
                  </a:lnTo>
                  <a:lnTo>
                    <a:pt x="3084623" y="83"/>
                  </a:lnTo>
                  <a:lnTo>
                    <a:pt x="3036559" y="23"/>
                  </a:lnTo>
                  <a:lnTo>
                    <a:pt x="2986964" y="1175"/>
                  </a:lnTo>
                  <a:lnTo>
                    <a:pt x="2924571" y="8332"/>
                  </a:lnTo>
                  <a:lnTo>
                    <a:pt x="2873583" y="9876"/>
                  </a:lnTo>
                  <a:lnTo>
                    <a:pt x="2824551" y="10333"/>
                  </a:lnTo>
                  <a:lnTo>
                    <a:pt x="2777267" y="10469"/>
                  </a:lnTo>
                  <a:lnTo>
                    <a:pt x="2726212" y="10509"/>
                  </a:lnTo>
                  <a:lnTo>
                    <a:pt x="2674040" y="10521"/>
                  </a:lnTo>
                  <a:lnTo>
                    <a:pt x="2624657" y="10524"/>
                  </a:lnTo>
                  <a:lnTo>
                    <a:pt x="2574150" y="10525"/>
                  </a:lnTo>
                  <a:lnTo>
                    <a:pt x="2520970" y="7406"/>
                  </a:lnTo>
                  <a:lnTo>
                    <a:pt x="2472458" y="2193"/>
                  </a:lnTo>
                  <a:lnTo>
                    <a:pt x="2409253" y="431"/>
                  </a:lnTo>
                  <a:lnTo>
                    <a:pt x="2357773" y="7319"/>
                  </a:lnTo>
                  <a:lnTo>
                    <a:pt x="2299945" y="6773"/>
                  </a:lnTo>
                  <a:lnTo>
                    <a:pt x="2248444" y="1336"/>
                  </a:lnTo>
                  <a:lnTo>
                    <a:pt x="2185975" y="262"/>
                  </a:lnTo>
                  <a:lnTo>
                    <a:pt x="2124243" y="50"/>
                  </a:lnTo>
                  <a:lnTo>
                    <a:pt x="2061659" y="8"/>
                  </a:lnTo>
                  <a:lnTo>
                    <a:pt x="2012842" y="0"/>
                  </a:lnTo>
                  <a:lnTo>
                    <a:pt x="1961333" y="5587"/>
                  </a:lnTo>
                  <a:lnTo>
                    <a:pt x="1898761" y="2315"/>
                  </a:lnTo>
                  <a:lnTo>
                    <a:pt x="1849672" y="684"/>
                  </a:lnTo>
                  <a:lnTo>
                    <a:pt x="1793690" y="3253"/>
                  </a:lnTo>
                  <a:lnTo>
                    <a:pt x="1737312" y="9089"/>
                  </a:lnTo>
                  <a:lnTo>
                    <a:pt x="1677085" y="10242"/>
                  </a:lnTo>
                  <a:lnTo>
                    <a:pt x="1628403" y="10442"/>
                  </a:lnTo>
                  <a:lnTo>
                    <a:pt x="1566319" y="10509"/>
                  </a:lnTo>
                  <a:lnTo>
                    <a:pt x="1515385" y="10521"/>
                  </a:lnTo>
                  <a:lnTo>
                    <a:pt x="1466368" y="10524"/>
                  </a:lnTo>
                  <a:lnTo>
                    <a:pt x="1419089" y="10525"/>
                  </a:lnTo>
                  <a:lnTo>
                    <a:pt x="1356300" y="16115"/>
                  </a:lnTo>
                  <a:lnTo>
                    <a:pt x="1307447" y="19591"/>
                  </a:lnTo>
                  <a:lnTo>
                    <a:pt x="1255928" y="20621"/>
                  </a:lnTo>
                  <a:lnTo>
                    <a:pt x="1203618" y="20926"/>
                  </a:lnTo>
                  <a:lnTo>
                    <a:pt x="1151074" y="21016"/>
                  </a:lnTo>
                  <a:lnTo>
                    <a:pt x="1098461" y="21043"/>
                  </a:lnTo>
                  <a:lnTo>
                    <a:pt x="1045827" y="21051"/>
                  </a:lnTo>
                  <a:lnTo>
                    <a:pt x="993187" y="21053"/>
                  </a:lnTo>
                  <a:lnTo>
                    <a:pt x="934956" y="21054"/>
                  </a:lnTo>
                  <a:lnTo>
                    <a:pt x="878838" y="15465"/>
                  </a:lnTo>
                  <a:lnTo>
                    <a:pt x="830755" y="11989"/>
                  </a:lnTo>
                  <a:lnTo>
                    <a:pt x="781283" y="10959"/>
                  </a:lnTo>
                  <a:lnTo>
                    <a:pt x="723991" y="16243"/>
                  </a:lnTo>
                  <a:lnTo>
                    <a:pt x="673740" y="19629"/>
                  </a:lnTo>
                  <a:lnTo>
                    <a:pt x="618037" y="20632"/>
                  </a:lnTo>
                  <a:lnTo>
                    <a:pt x="562668" y="20929"/>
                  </a:lnTo>
                  <a:lnTo>
                    <a:pt x="509218" y="21017"/>
                  </a:lnTo>
                  <a:lnTo>
                    <a:pt x="447160" y="21047"/>
                  </a:lnTo>
                  <a:lnTo>
                    <a:pt x="389841" y="24172"/>
                  </a:lnTo>
                  <a:lnTo>
                    <a:pt x="333459" y="30119"/>
                  </a:lnTo>
                  <a:lnTo>
                    <a:pt x="277262" y="31294"/>
                  </a:lnTo>
                  <a:lnTo>
                    <a:pt x="221101" y="34645"/>
                  </a:lnTo>
                  <a:lnTo>
                    <a:pt x="159358" y="40637"/>
                  </a:lnTo>
                  <a:lnTo>
                    <a:pt x="108178" y="41674"/>
                  </a:lnTo>
                  <a:lnTo>
                    <a:pt x="55969" y="41982"/>
                  </a:lnTo>
                  <a:lnTo>
                    <a:pt x="0" y="421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769460" y="1010735"/>
            <a:ext cx="384552" cy="440386"/>
            <a:chOff x="1769460" y="1010735"/>
            <a:chExt cx="384552" cy="440386"/>
          </a:xfrm>
        </p:grpSpPr>
        <p:sp>
          <p:nvSpPr>
            <p:cNvPr id="24" name="Freeform 23"/>
            <p:cNvSpPr/>
            <p:nvPr/>
          </p:nvSpPr>
          <p:spPr>
            <a:xfrm>
              <a:off x="1921125" y="1137077"/>
              <a:ext cx="26648" cy="210571"/>
            </a:xfrm>
            <a:custGeom>
              <a:avLst/>
              <a:gdLst/>
              <a:ahLst/>
              <a:cxnLst/>
              <a:rect l="0" t="0" r="0" b="0"/>
              <a:pathLst>
                <a:path w="26648" h="210571">
                  <a:moveTo>
                    <a:pt x="5590" y="0"/>
                  </a:moveTo>
                  <a:lnTo>
                    <a:pt x="0" y="16768"/>
                  </a:lnTo>
                  <a:lnTo>
                    <a:pt x="4442" y="63450"/>
                  </a:lnTo>
                  <a:lnTo>
                    <a:pt x="13465" y="124664"/>
                  </a:lnTo>
                  <a:lnTo>
                    <a:pt x="23004" y="185566"/>
                  </a:lnTo>
                  <a:lnTo>
                    <a:pt x="26647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769460" y="1010735"/>
              <a:ext cx="384552" cy="440386"/>
            </a:xfrm>
            <a:custGeom>
              <a:avLst/>
              <a:gdLst/>
              <a:ahLst/>
              <a:cxnLst/>
              <a:rect l="0" t="0" r="0" b="0"/>
              <a:pathLst>
                <a:path w="384552" h="440386">
                  <a:moveTo>
                    <a:pt x="294125" y="52643"/>
                  </a:moveTo>
                  <a:lnTo>
                    <a:pt x="276144" y="37002"/>
                  </a:lnTo>
                  <a:lnTo>
                    <a:pt x="224383" y="17799"/>
                  </a:lnTo>
                  <a:lnTo>
                    <a:pt x="171858" y="13135"/>
                  </a:lnTo>
                  <a:lnTo>
                    <a:pt x="110088" y="25372"/>
                  </a:lnTo>
                  <a:lnTo>
                    <a:pt x="80238" y="40923"/>
                  </a:lnTo>
                  <a:lnTo>
                    <a:pt x="49191" y="68309"/>
                  </a:lnTo>
                  <a:lnTo>
                    <a:pt x="28790" y="97449"/>
                  </a:lnTo>
                  <a:lnTo>
                    <a:pt x="10823" y="151744"/>
                  </a:lnTo>
                  <a:lnTo>
                    <a:pt x="1598" y="212858"/>
                  </a:lnTo>
                  <a:lnTo>
                    <a:pt x="0" y="261421"/>
                  </a:lnTo>
                  <a:lnTo>
                    <a:pt x="7866" y="320657"/>
                  </a:lnTo>
                  <a:lnTo>
                    <a:pt x="18495" y="355103"/>
                  </a:lnTo>
                  <a:lnTo>
                    <a:pt x="55929" y="403033"/>
                  </a:lnTo>
                  <a:lnTo>
                    <a:pt x="77839" y="423314"/>
                  </a:lnTo>
                  <a:lnTo>
                    <a:pt x="96223" y="433025"/>
                  </a:lnTo>
                  <a:lnTo>
                    <a:pt x="152261" y="440385"/>
                  </a:lnTo>
                  <a:lnTo>
                    <a:pt x="206485" y="438720"/>
                  </a:lnTo>
                  <a:lnTo>
                    <a:pt x="240471" y="427519"/>
                  </a:lnTo>
                  <a:lnTo>
                    <a:pt x="300058" y="396027"/>
                  </a:lnTo>
                  <a:lnTo>
                    <a:pt x="326819" y="374185"/>
                  </a:lnTo>
                  <a:lnTo>
                    <a:pt x="363999" y="320157"/>
                  </a:lnTo>
                  <a:lnTo>
                    <a:pt x="382753" y="258950"/>
                  </a:lnTo>
                  <a:lnTo>
                    <a:pt x="384551" y="197467"/>
                  </a:lnTo>
                  <a:lnTo>
                    <a:pt x="373951" y="149756"/>
                  </a:lnTo>
                  <a:lnTo>
                    <a:pt x="355992" y="112223"/>
                  </a:lnTo>
                  <a:lnTo>
                    <a:pt x="311948" y="55447"/>
                  </a:lnTo>
                  <a:lnTo>
                    <a:pt x="282638" y="35536"/>
                  </a:lnTo>
                  <a:lnTo>
                    <a:pt x="223461" y="10876"/>
                  </a:lnTo>
                  <a:lnTo>
                    <a:pt x="19936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2337326" y="1042321"/>
            <a:ext cx="7233079" cy="442561"/>
            <a:chOff x="2337326" y="1042321"/>
            <a:chExt cx="7233079" cy="442561"/>
          </a:xfrm>
        </p:grpSpPr>
        <p:sp>
          <p:nvSpPr>
            <p:cNvPr id="27" name="Freeform 26"/>
            <p:cNvSpPr/>
            <p:nvPr/>
          </p:nvSpPr>
          <p:spPr>
            <a:xfrm>
              <a:off x="2337326" y="1071560"/>
              <a:ext cx="317731" cy="381373"/>
            </a:xfrm>
            <a:custGeom>
              <a:avLst/>
              <a:gdLst/>
              <a:ahLst/>
              <a:cxnLst/>
              <a:rect l="0" t="0" r="0" b="0"/>
              <a:pathLst>
                <a:path w="317731" h="381373">
                  <a:moveTo>
                    <a:pt x="0" y="370844"/>
                  </a:moveTo>
                  <a:lnTo>
                    <a:pt x="29309" y="335946"/>
                  </a:lnTo>
                  <a:lnTo>
                    <a:pt x="43909" y="295513"/>
                  </a:lnTo>
                  <a:lnTo>
                    <a:pt x="52087" y="237854"/>
                  </a:lnTo>
                  <a:lnTo>
                    <a:pt x="63754" y="181404"/>
                  </a:lnTo>
                  <a:lnTo>
                    <a:pt x="77324" y="125193"/>
                  </a:lnTo>
                  <a:lnTo>
                    <a:pt x="87772" y="83069"/>
                  </a:lnTo>
                  <a:lnTo>
                    <a:pt x="91270" y="78388"/>
                  </a:lnTo>
                  <a:lnTo>
                    <a:pt x="94772" y="79947"/>
                  </a:lnTo>
                  <a:lnTo>
                    <a:pt x="105290" y="104498"/>
                  </a:lnTo>
                  <a:lnTo>
                    <a:pt x="119324" y="149126"/>
                  </a:lnTo>
                  <a:lnTo>
                    <a:pt x="132581" y="164288"/>
                  </a:lnTo>
                  <a:lnTo>
                    <a:pt x="169688" y="183553"/>
                  </a:lnTo>
                  <a:lnTo>
                    <a:pt x="179806" y="183982"/>
                  </a:lnTo>
                  <a:lnTo>
                    <a:pt x="200407" y="178220"/>
                  </a:lnTo>
                  <a:lnTo>
                    <a:pt x="218141" y="164740"/>
                  </a:lnTo>
                  <a:lnTo>
                    <a:pt x="254634" y="117362"/>
                  </a:lnTo>
                  <a:lnTo>
                    <a:pt x="287550" y="54919"/>
                  </a:lnTo>
                  <a:lnTo>
                    <a:pt x="313933" y="2337"/>
                  </a:lnTo>
                  <a:lnTo>
                    <a:pt x="316913" y="0"/>
                  </a:lnTo>
                  <a:lnTo>
                    <a:pt x="317730" y="3122"/>
                  </a:lnTo>
                  <a:lnTo>
                    <a:pt x="316102" y="61590"/>
                  </a:lnTo>
                  <a:lnTo>
                    <a:pt x="312784" y="124316"/>
                  </a:lnTo>
                  <a:lnTo>
                    <a:pt x="307536" y="180035"/>
                  </a:lnTo>
                  <a:lnTo>
                    <a:pt x="302862" y="233589"/>
                  </a:lnTo>
                  <a:lnTo>
                    <a:pt x="297187" y="283382"/>
                  </a:lnTo>
                  <a:lnTo>
                    <a:pt x="295270" y="342129"/>
                  </a:lnTo>
                  <a:lnTo>
                    <a:pt x="294798" y="3813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682442" y="1292492"/>
              <a:ext cx="181310" cy="192390"/>
            </a:xfrm>
            <a:custGeom>
              <a:avLst/>
              <a:gdLst/>
              <a:ahLst/>
              <a:cxnLst/>
              <a:rect l="0" t="0" r="0" b="0"/>
              <a:pathLst>
                <a:path w="181310" h="192390">
                  <a:moveTo>
                    <a:pt x="118138" y="97269"/>
                  </a:moveTo>
                  <a:lnTo>
                    <a:pt x="123727" y="80502"/>
                  </a:lnTo>
                  <a:lnTo>
                    <a:pt x="123352" y="62911"/>
                  </a:lnTo>
                  <a:lnTo>
                    <a:pt x="118115" y="43394"/>
                  </a:lnTo>
                  <a:lnTo>
                    <a:pt x="107990" y="23022"/>
                  </a:lnTo>
                  <a:lnTo>
                    <a:pt x="92570" y="8508"/>
                  </a:lnTo>
                  <a:lnTo>
                    <a:pt x="83545" y="3000"/>
                  </a:lnTo>
                  <a:lnTo>
                    <a:pt x="64159" y="0"/>
                  </a:lnTo>
                  <a:lnTo>
                    <a:pt x="54076" y="837"/>
                  </a:lnTo>
                  <a:lnTo>
                    <a:pt x="46184" y="6075"/>
                  </a:lnTo>
                  <a:lnTo>
                    <a:pt x="9896" y="67012"/>
                  </a:lnTo>
                  <a:lnTo>
                    <a:pt x="620" y="92400"/>
                  </a:lnTo>
                  <a:lnTo>
                    <a:pt x="0" y="133001"/>
                  </a:lnTo>
                  <a:lnTo>
                    <a:pt x="7225" y="169078"/>
                  </a:lnTo>
                  <a:lnTo>
                    <a:pt x="12610" y="177897"/>
                  </a:lnTo>
                  <a:lnTo>
                    <a:pt x="27953" y="190816"/>
                  </a:lnTo>
                  <a:lnTo>
                    <a:pt x="36958" y="192389"/>
                  </a:lnTo>
                  <a:lnTo>
                    <a:pt x="56322" y="187898"/>
                  </a:lnTo>
                  <a:lnTo>
                    <a:pt x="73506" y="174983"/>
                  </a:lnTo>
                  <a:lnTo>
                    <a:pt x="87773" y="157545"/>
                  </a:lnTo>
                  <a:lnTo>
                    <a:pt x="110355" y="107417"/>
                  </a:lnTo>
                  <a:lnTo>
                    <a:pt x="111559" y="86571"/>
                  </a:lnTo>
                  <a:lnTo>
                    <a:pt x="110243" y="76099"/>
                  </a:lnTo>
                  <a:lnTo>
                    <a:pt x="110535" y="73797"/>
                  </a:lnTo>
                  <a:lnTo>
                    <a:pt x="113979" y="83718"/>
                  </a:lnTo>
                  <a:lnTo>
                    <a:pt x="119656" y="125875"/>
                  </a:lnTo>
                  <a:lnTo>
                    <a:pt x="128951" y="143518"/>
                  </a:lnTo>
                  <a:lnTo>
                    <a:pt x="137045" y="147989"/>
                  </a:lnTo>
                  <a:lnTo>
                    <a:pt x="181309" y="149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942518" y="1126549"/>
              <a:ext cx="15990" cy="336913"/>
            </a:xfrm>
            <a:custGeom>
              <a:avLst/>
              <a:gdLst/>
              <a:ahLst/>
              <a:cxnLst/>
              <a:rect l="0" t="0" r="0" b="0"/>
              <a:pathLst>
                <a:path w="15990" h="336913">
                  <a:moveTo>
                    <a:pt x="15989" y="0"/>
                  </a:moveTo>
                  <a:lnTo>
                    <a:pt x="7656" y="52050"/>
                  </a:lnTo>
                  <a:lnTo>
                    <a:pt x="6111" y="105109"/>
                  </a:lnTo>
                  <a:lnTo>
                    <a:pt x="0" y="164262"/>
                  </a:lnTo>
                  <a:lnTo>
                    <a:pt x="3169" y="219317"/>
                  </a:lnTo>
                  <a:lnTo>
                    <a:pt x="8128" y="279065"/>
                  </a:lnTo>
                  <a:lnTo>
                    <a:pt x="11325" y="301843"/>
                  </a:lnTo>
                  <a:lnTo>
                    <a:pt x="5461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938599" y="1221305"/>
              <a:ext cx="114666" cy="221100"/>
            </a:xfrm>
            <a:custGeom>
              <a:avLst/>
              <a:gdLst/>
              <a:ahLst/>
              <a:cxnLst/>
              <a:rect l="0" t="0" r="0" b="0"/>
              <a:pathLst>
                <a:path w="114666" h="221100">
                  <a:moveTo>
                    <a:pt x="93608" y="0"/>
                  </a:moveTo>
                  <a:lnTo>
                    <a:pt x="50946" y="60873"/>
                  </a:lnTo>
                  <a:lnTo>
                    <a:pt x="2329" y="112170"/>
                  </a:lnTo>
                  <a:lnTo>
                    <a:pt x="0" y="119234"/>
                  </a:lnTo>
                  <a:lnTo>
                    <a:pt x="787" y="126282"/>
                  </a:lnTo>
                  <a:lnTo>
                    <a:pt x="3651" y="133321"/>
                  </a:lnTo>
                  <a:lnTo>
                    <a:pt x="61696" y="189512"/>
                  </a:lnTo>
                  <a:lnTo>
                    <a:pt x="77085" y="202381"/>
                  </a:lnTo>
                  <a:lnTo>
                    <a:pt x="114665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053033" y="1257862"/>
              <a:ext cx="147631" cy="186727"/>
            </a:xfrm>
            <a:custGeom>
              <a:avLst/>
              <a:gdLst/>
              <a:ahLst/>
              <a:cxnLst/>
              <a:rect l="0" t="0" r="0" b="0"/>
              <a:pathLst>
                <a:path w="147631" h="186727">
                  <a:moveTo>
                    <a:pt x="10759" y="110842"/>
                  </a:moveTo>
                  <a:lnTo>
                    <a:pt x="71870" y="92884"/>
                  </a:lnTo>
                  <a:lnTo>
                    <a:pt x="103735" y="81475"/>
                  </a:lnTo>
                  <a:lnTo>
                    <a:pt x="120713" y="70104"/>
                  </a:lnTo>
                  <a:lnTo>
                    <a:pt x="126176" y="61456"/>
                  </a:lnTo>
                  <a:lnTo>
                    <a:pt x="132246" y="39370"/>
                  </a:lnTo>
                  <a:lnTo>
                    <a:pt x="131524" y="29269"/>
                  </a:lnTo>
                  <a:lnTo>
                    <a:pt x="124484" y="11806"/>
                  </a:lnTo>
                  <a:lnTo>
                    <a:pt x="116992" y="6214"/>
                  </a:lnTo>
                  <a:lnTo>
                    <a:pt x="96188" y="0"/>
                  </a:lnTo>
                  <a:lnTo>
                    <a:pt x="63758" y="2091"/>
                  </a:lnTo>
                  <a:lnTo>
                    <a:pt x="31922" y="15709"/>
                  </a:lnTo>
                  <a:lnTo>
                    <a:pt x="13926" y="34245"/>
                  </a:lnTo>
                  <a:lnTo>
                    <a:pt x="5851" y="45740"/>
                  </a:lnTo>
                  <a:lnTo>
                    <a:pt x="0" y="70989"/>
                  </a:lnTo>
                  <a:lnTo>
                    <a:pt x="5774" y="125327"/>
                  </a:lnTo>
                  <a:lnTo>
                    <a:pt x="20461" y="161537"/>
                  </a:lnTo>
                  <a:lnTo>
                    <a:pt x="36128" y="177437"/>
                  </a:lnTo>
                  <a:lnTo>
                    <a:pt x="45219" y="183315"/>
                  </a:lnTo>
                  <a:lnTo>
                    <a:pt x="67799" y="186726"/>
                  </a:lnTo>
                  <a:lnTo>
                    <a:pt x="129491" y="177594"/>
                  </a:lnTo>
                  <a:lnTo>
                    <a:pt x="147630" y="1740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579817" y="1073906"/>
              <a:ext cx="10401" cy="347442"/>
            </a:xfrm>
            <a:custGeom>
              <a:avLst/>
              <a:gdLst/>
              <a:ahLst/>
              <a:cxnLst/>
              <a:rect l="0" t="0" r="0" b="0"/>
              <a:pathLst>
                <a:path w="10401" h="347442">
                  <a:moveTo>
                    <a:pt x="10400" y="0"/>
                  </a:moveTo>
                  <a:lnTo>
                    <a:pt x="3165" y="27556"/>
                  </a:lnTo>
                  <a:lnTo>
                    <a:pt x="522" y="83779"/>
                  </a:lnTo>
                  <a:lnTo>
                    <a:pt x="0" y="145881"/>
                  </a:lnTo>
                  <a:lnTo>
                    <a:pt x="5499" y="197122"/>
                  </a:lnTo>
                  <a:lnTo>
                    <a:pt x="9432" y="258433"/>
                  </a:lnTo>
                  <a:lnTo>
                    <a:pt x="10209" y="312485"/>
                  </a:lnTo>
                  <a:lnTo>
                    <a:pt x="1040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442818" y="1242362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203753" y="8334"/>
                  </a:lnTo>
                  <a:lnTo>
                    <a:pt x="150212" y="15684"/>
                  </a:lnTo>
                  <a:lnTo>
                    <a:pt x="97435" y="21166"/>
                  </a:lnTo>
                  <a:lnTo>
                    <a:pt x="41950" y="2918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695502" y="1073906"/>
              <a:ext cx="315856" cy="374939"/>
            </a:xfrm>
            <a:custGeom>
              <a:avLst/>
              <a:gdLst/>
              <a:ahLst/>
              <a:cxnLst/>
              <a:rect l="0" t="0" r="0" b="0"/>
              <a:pathLst>
                <a:path w="315856" h="374939">
                  <a:moveTo>
                    <a:pt x="0" y="0"/>
                  </a:moveTo>
                  <a:lnTo>
                    <a:pt x="0" y="54145"/>
                  </a:lnTo>
                  <a:lnTo>
                    <a:pt x="5589" y="114681"/>
                  </a:lnTo>
                  <a:lnTo>
                    <a:pt x="9065" y="165651"/>
                  </a:lnTo>
                  <a:lnTo>
                    <a:pt x="18645" y="220804"/>
                  </a:lnTo>
                  <a:lnTo>
                    <a:pt x="28683" y="282479"/>
                  </a:lnTo>
                  <a:lnTo>
                    <a:pt x="31012" y="340068"/>
                  </a:lnTo>
                  <a:lnTo>
                    <a:pt x="28864" y="346035"/>
                  </a:lnTo>
                  <a:lnTo>
                    <a:pt x="25092" y="346504"/>
                  </a:lnTo>
                  <a:lnTo>
                    <a:pt x="20237" y="343307"/>
                  </a:lnTo>
                  <a:lnTo>
                    <a:pt x="18171" y="337666"/>
                  </a:lnTo>
                  <a:lnTo>
                    <a:pt x="20446" y="282333"/>
                  </a:lnTo>
                  <a:lnTo>
                    <a:pt x="32430" y="222230"/>
                  </a:lnTo>
                  <a:lnTo>
                    <a:pt x="35658" y="211325"/>
                  </a:lnTo>
                  <a:lnTo>
                    <a:pt x="41319" y="202884"/>
                  </a:lnTo>
                  <a:lnTo>
                    <a:pt x="56969" y="190387"/>
                  </a:lnTo>
                  <a:lnTo>
                    <a:pt x="66055" y="188926"/>
                  </a:lnTo>
                  <a:lnTo>
                    <a:pt x="85510" y="193542"/>
                  </a:lnTo>
                  <a:lnTo>
                    <a:pt x="110604" y="209294"/>
                  </a:lnTo>
                  <a:lnTo>
                    <a:pt x="132858" y="234369"/>
                  </a:lnTo>
                  <a:lnTo>
                    <a:pt x="160777" y="295039"/>
                  </a:lnTo>
                  <a:lnTo>
                    <a:pt x="171770" y="326455"/>
                  </a:lnTo>
                  <a:lnTo>
                    <a:pt x="172659" y="347472"/>
                  </a:lnTo>
                  <a:lnTo>
                    <a:pt x="171258" y="357990"/>
                  </a:lnTo>
                  <a:lnTo>
                    <a:pt x="169154" y="361493"/>
                  </a:lnTo>
                  <a:lnTo>
                    <a:pt x="166582" y="360318"/>
                  </a:lnTo>
                  <a:lnTo>
                    <a:pt x="163697" y="356026"/>
                  </a:lnTo>
                  <a:lnTo>
                    <a:pt x="164113" y="349655"/>
                  </a:lnTo>
                  <a:lnTo>
                    <a:pt x="181593" y="314213"/>
                  </a:lnTo>
                  <a:lnTo>
                    <a:pt x="195352" y="295238"/>
                  </a:lnTo>
                  <a:lnTo>
                    <a:pt x="253197" y="249521"/>
                  </a:lnTo>
                  <a:lnTo>
                    <a:pt x="299805" y="214125"/>
                  </a:lnTo>
                  <a:lnTo>
                    <a:pt x="302815" y="205921"/>
                  </a:lnTo>
                  <a:lnTo>
                    <a:pt x="302483" y="196942"/>
                  </a:lnTo>
                  <a:lnTo>
                    <a:pt x="299921" y="187447"/>
                  </a:lnTo>
                  <a:lnTo>
                    <a:pt x="293534" y="182287"/>
                  </a:lnTo>
                  <a:lnTo>
                    <a:pt x="273959" y="179672"/>
                  </a:lnTo>
                  <a:lnTo>
                    <a:pt x="252781" y="185529"/>
                  </a:lnTo>
                  <a:lnTo>
                    <a:pt x="232840" y="197101"/>
                  </a:lnTo>
                  <a:lnTo>
                    <a:pt x="209630" y="223347"/>
                  </a:lnTo>
                  <a:lnTo>
                    <a:pt x="199234" y="243155"/>
                  </a:lnTo>
                  <a:lnTo>
                    <a:pt x="192393" y="279627"/>
                  </a:lnTo>
                  <a:lnTo>
                    <a:pt x="195956" y="314479"/>
                  </a:lnTo>
                  <a:lnTo>
                    <a:pt x="204465" y="333181"/>
                  </a:lnTo>
                  <a:lnTo>
                    <a:pt x="217215" y="349292"/>
                  </a:lnTo>
                  <a:lnTo>
                    <a:pt x="234580" y="364251"/>
                  </a:lnTo>
                  <a:lnTo>
                    <a:pt x="257116" y="372459"/>
                  </a:lnTo>
                  <a:lnTo>
                    <a:pt x="280390" y="374938"/>
                  </a:lnTo>
                  <a:lnTo>
                    <a:pt x="315855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238218" y="1091068"/>
              <a:ext cx="141638" cy="330280"/>
            </a:xfrm>
            <a:custGeom>
              <a:avLst/>
              <a:gdLst/>
              <a:ahLst/>
              <a:cxnLst/>
              <a:rect l="0" t="0" r="0" b="0"/>
              <a:pathLst>
                <a:path w="141638" h="330280">
                  <a:moveTo>
                    <a:pt x="57408" y="330279"/>
                  </a:moveTo>
                  <a:lnTo>
                    <a:pt x="39450" y="276404"/>
                  </a:lnTo>
                  <a:lnTo>
                    <a:pt x="28862" y="232159"/>
                  </a:lnTo>
                  <a:lnTo>
                    <a:pt x="17818" y="172125"/>
                  </a:lnTo>
                  <a:lnTo>
                    <a:pt x="4571" y="115851"/>
                  </a:lnTo>
                  <a:lnTo>
                    <a:pt x="0" y="85239"/>
                  </a:lnTo>
                  <a:lnTo>
                    <a:pt x="1868" y="59935"/>
                  </a:lnTo>
                  <a:lnTo>
                    <a:pt x="9717" y="40110"/>
                  </a:lnTo>
                  <a:lnTo>
                    <a:pt x="15086" y="31548"/>
                  </a:lnTo>
                  <a:lnTo>
                    <a:pt x="30409" y="18915"/>
                  </a:lnTo>
                  <a:lnTo>
                    <a:pt x="68843" y="1273"/>
                  </a:lnTo>
                  <a:lnTo>
                    <a:pt x="89397" y="0"/>
                  </a:lnTo>
                  <a:lnTo>
                    <a:pt x="141637" y="38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190342" y="1299944"/>
              <a:ext cx="115814" cy="5590"/>
            </a:xfrm>
            <a:custGeom>
              <a:avLst/>
              <a:gdLst/>
              <a:ahLst/>
              <a:cxnLst/>
              <a:rect l="0" t="0" r="0" b="0"/>
              <a:pathLst>
                <a:path w="115814" h="5590">
                  <a:moveTo>
                    <a:pt x="115813" y="5589"/>
                  </a:moveTo>
                  <a:lnTo>
                    <a:pt x="99046" y="0"/>
                  </a:lnTo>
                  <a:lnTo>
                    <a:pt x="81455" y="376"/>
                  </a:lnTo>
                  <a:lnTo>
                    <a:pt x="18719" y="5131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358798" y="1252891"/>
              <a:ext cx="94757" cy="130217"/>
            </a:xfrm>
            <a:custGeom>
              <a:avLst/>
              <a:gdLst/>
              <a:ahLst/>
              <a:cxnLst/>
              <a:rect l="0" t="0" r="0" b="0"/>
              <a:pathLst>
                <a:path w="94757" h="130217">
                  <a:moveTo>
                    <a:pt x="0" y="52642"/>
                  </a:moveTo>
                  <a:lnTo>
                    <a:pt x="17958" y="106517"/>
                  </a:lnTo>
                  <a:lnTo>
                    <a:pt x="25858" y="130216"/>
                  </a:lnTo>
                  <a:lnTo>
                    <a:pt x="6658" y="72618"/>
                  </a:lnTo>
                  <a:lnTo>
                    <a:pt x="6078" y="52162"/>
                  </a:lnTo>
                  <a:lnTo>
                    <a:pt x="10890" y="32541"/>
                  </a:lnTo>
                  <a:lnTo>
                    <a:pt x="20828" y="16023"/>
                  </a:lnTo>
                  <a:lnTo>
                    <a:pt x="29093" y="10682"/>
                  </a:lnTo>
                  <a:lnTo>
                    <a:pt x="69741" y="2110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523896" y="1271979"/>
              <a:ext cx="182343" cy="149369"/>
            </a:xfrm>
            <a:custGeom>
              <a:avLst/>
              <a:gdLst/>
              <a:ahLst/>
              <a:cxnLst/>
              <a:rect l="0" t="0" r="0" b="0"/>
              <a:pathLst>
                <a:path w="182343" h="149369">
                  <a:moveTo>
                    <a:pt x="108642" y="33554"/>
                  </a:moveTo>
                  <a:lnTo>
                    <a:pt x="103053" y="16787"/>
                  </a:lnTo>
                  <a:lnTo>
                    <a:pt x="90950" y="5435"/>
                  </a:lnTo>
                  <a:lnTo>
                    <a:pt x="82810" y="770"/>
                  </a:lnTo>
                  <a:lnTo>
                    <a:pt x="75043" y="0"/>
                  </a:lnTo>
                  <a:lnTo>
                    <a:pt x="60174" y="5383"/>
                  </a:lnTo>
                  <a:lnTo>
                    <a:pt x="17454" y="41181"/>
                  </a:lnTo>
                  <a:lnTo>
                    <a:pt x="1945" y="67400"/>
                  </a:lnTo>
                  <a:lnTo>
                    <a:pt x="0" y="93440"/>
                  </a:lnTo>
                  <a:lnTo>
                    <a:pt x="4205" y="121002"/>
                  </a:lnTo>
                  <a:lnTo>
                    <a:pt x="13873" y="141050"/>
                  </a:lnTo>
                  <a:lnTo>
                    <a:pt x="20896" y="146162"/>
                  </a:lnTo>
                  <a:lnTo>
                    <a:pt x="29088" y="148400"/>
                  </a:lnTo>
                  <a:lnTo>
                    <a:pt x="38059" y="148723"/>
                  </a:lnTo>
                  <a:lnTo>
                    <a:pt x="57385" y="142842"/>
                  </a:lnTo>
                  <a:lnTo>
                    <a:pt x="67452" y="137998"/>
                  </a:lnTo>
                  <a:lnTo>
                    <a:pt x="81757" y="123258"/>
                  </a:lnTo>
                  <a:lnTo>
                    <a:pt x="100472" y="85199"/>
                  </a:lnTo>
                  <a:lnTo>
                    <a:pt x="104365" y="83192"/>
                  </a:lnTo>
                  <a:lnTo>
                    <a:pt x="108131" y="86533"/>
                  </a:lnTo>
                  <a:lnTo>
                    <a:pt x="128169" y="114339"/>
                  </a:lnTo>
                  <a:lnTo>
                    <a:pt x="147833" y="135349"/>
                  </a:lnTo>
                  <a:lnTo>
                    <a:pt x="161546" y="143137"/>
                  </a:lnTo>
                  <a:lnTo>
                    <a:pt x="182342" y="149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710966" y="1289416"/>
              <a:ext cx="142672" cy="132670"/>
            </a:xfrm>
            <a:custGeom>
              <a:avLst/>
              <a:gdLst/>
              <a:ahLst/>
              <a:cxnLst/>
              <a:rect l="0" t="0" r="0" b="0"/>
              <a:pathLst>
                <a:path w="142672" h="132670">
                  <a:moveTo>
                    <a:pt x="111086" y="5589"/>
                  </a:moveTo>
                  <a:lnTo>
                    <a:pt x="94318" y="0"/>
                  </a:lnTo>
                  <a:lnTo>
                    <a:pt x="76727" y="375"/>
                  </a:lnTo>
                  <a:lnTo>
                    <a:pt x="57211" y="5611"/>
                  </a:lnTo>
                  <a:lnTo>
                    <a:pt x="36838" y="15737"/>
                  </a:lnTo>
                  <a:lnTo>
                    <a:pt x="11227" y="40181"/>
                  </a:lnTo>
                  <a:lnTo>
                    <a:pt x="2363" y="62687"/>
                  </a:lnTo>
                  <a:lnTo>
                    <a:pt x="0" y="75240"/>
                  </a:lnTo>
                  <a:lnTo>
                    <a:pt x="3612" y="95426"/>
                  </a:lnTo>
                  <a:lnTo>
                    <a:pt x="14187" y="112197"/>
                  </a:lnTo>
                  <a:lnTo>
                    <a:pt x="30585" y="127450"/>
                  </a:lnTo>
                  <a:lnTo>
                    <a:pt x="55810" y="132669"/>
                  </a:lnTo>
                  <a:lnTo>
                    <a:pt x="114075" y="132077"/>
                  </a:lnTo>
                  <a:lnTo>
                    <a:pt x="129962" y="128876"/>
                  </a:lnTo>
                  <a:lnTo>
                    <a:pt x="142671" y="1214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958922" y="1094963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10528" y="0"/>
                  </a:moveTo>
                  <a:lnTo>
                    <a:pt x="1463" y="58617"/>
                  </a:lnTo>
                  <a:lnTo>
                    <a:pt x="289" y="121197"/>
                  </a:lnTo>
                  <a:lnTo>
                    <a:pt x="86" y="172521"/>
                  </a:lnTo>
                  <a:lnTo>
                    <a:pt x="25" y="224773"/>
                  </a:lnTo>
                  <a:lnTo>
                    <a:pt x="7" y="27613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832580" y="1200248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10529"/>
                  </a:moveTo>
                  <a:lnTo>
                    <a:pt x="173010" y="10529"/>
                  </a:lnTo>
                  <a:lnTo>
                    <a:pt x="118836" y="3293"/>
                  </a:lnTo>
                  <a:lnTo>
                    <a:pt x="63075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085264" y="1337119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095792" y="12423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166193" y="1284476"/>
              <a:ext cx="121590" cy="168590"/>
            </a:xfrm>
            <a:custGeom>
              <a:avLst/>
              <a:gdLst/>
              <a:ahLst/>
              <a:cxnLst/>
              <a:rect l="0" t="0" r="0" b="0"/>
              <a:pathLst>
                <a:path w="121590" h="168590">
                  <a:moveTo>
                    <a:pt x="87527" y="0"/>
                  </a:moveTo>
                  <a:lnTo>
                    <a:pt x="65170" y="0"/>
                  </a:lnTo>
                  <a:lnTo>
                    <a:pt x="47955" y="6239"/>
                  </a:lnTo>
                  <a:lnTo>
                    <a:pt x="32505" y="17981"/>
                  </a:lnTo>
                  <a:lnTo>
                    <a:pt x="17839" y="34898"/>
                  </a:lnTo>
                  <a:lnTo>
                    <a:pt x="2018" y="69742"/>
                  </a:lnTo>
                  <a:lnTo>
                    <a:pt x="0" y="92998"/>
                  </a:lnTo>
                  <a:lnTo>
                    <a:pt x="4172" y="115032"/>
                  </a:lnTo>
                  <a:lnTo>
                    <a:pt x="13826" y="136523"/>
                  </a:lnTo>
                  <a:lnTo>
                    <a:pt x="38003" y="162764"/>
                  </a:lnTo>
                  <a:lnTo>
                    <a:pt x="47492" y="167001"/>
                  </a:lnTo>
                  <a:lnTo>
                    <a:pt x="67394" y="168589"/>
                  </a:lnTo>
                  <a:lnTo>
                    <a:pt x="98329" y="157317"/>
                  </a:lnTo>
                  <a:lnTo>
                    <a:pt x="112995" y="139329"/>
                  </a:lnTo>
                  <a:lnTo>
                    <a:pt x="118544" y="127981"/>
                  </a:lnTo>
                  <a:lnTo>
                    <a:pt x="121589" y="102894"/>
                  </a:lnTo>
                  <a:lnTo>
                    <a:pt x="110996" y="41659"/>
                  </a:lnTo>
                  <a:lnTo>
                    <a:pt x="108584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337948" y="1290618"/>
              <a:ext cx="178986" cy="157318"/>
            </a:xfrm>
            <a:custGeom>
              <a:avLst/>
              <a:gdLst/>
              <a:ahLst/>
              <a:cxnLst/>
              <a:rect l="0" t="0" r="0" b="0"/>
              <a:pathLst>
                <a:path w="178986" h="157318">
                  <a:moveTo>
                    <a:pt x="0" y="46501"/>
                  </a:moveTo>
                  <a:lnTo>
                    <a:pt x="27511" y="100376"/>
                  </a:lnTo>
                  <a:lnTo>
                    <a:pt x="45549" y="151948"/>
                  </a:lnTo>
                  <a:lnTo>
                    <a:pt x="44404" y="156573"/>
                  </a:lnTo>
                  <a:lnTo>
                    <a:pt x="40131" y="157317"/>
                  </a:lnTo>
                  <a:lnTo>
                    <a:pt x="33773" y="155473"/>
                  </a:lnTo>
                  <a:lnTo>
                    <a:pt x="28365" y="149565"/>
                  </a:lnTo>
                  <a:lnTo>
                    <a:pt x="19236" y="130521"/>
                  </a:lnTo>
                  <a:lnTo>
                    <a:pt x="13108" y="93493"/>
                  </a:lnTo>
                  <a:lnTo>
                    <a:pt x="19443" y="40229"/>
                  </a:lnTo>
                  <a:lnTo>
                    <a:pt x="25409" y="16807"/>
                  </a:lnTo>
                  <a:lnTo>
                    <a:pt x="32147" y="9157"/>
                  </a:lnTo>
                  <a:lnTo>
                    <a:pt x="52112" y="658"/>
                  </a:lnTo>
                  <a:lnTo>
                    <a:pt x="73464" y="0"/>
                  </a:lnTo>
                  <a:lnTo>
                    <a:pt x="94652" y="4777"/>
                  </a:lnTo>
                  <a:lnTo>
                    <a:pt x="115767" y="14699"/>
                  </a:lnTo>
                  <a:lnTo>
                    <a:pt x="130611" y="30027"/>
                  </a:lnTo>
                  <a:lnTo>
                    <a:pt x="160497" y="89017"/>
                  </a:lnTo>
                  <a:lnTo>
                    <a:pt x="170768" y="109851"/>
                  </a:lnTo>
                  <a:lnTo>
                    <a:pt x="178985" y="1517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780145" y="1042321"/>
              <a:ext cx="231628" cy="379027"/>
            </a:xfrm>
            <a:custGeom>
              <a:avLst/>
              <a:gdLst/>
              <a:ahLst/>
              <a:cxnLst/>
              <a:rect l="0" t="0" r="0" b="0"/>
              <a:pathLst>
                <a:path w="231628" h="379027">
                  <a:moveTo>
                    <a:pt x="0" y="0"/>
                  </a:moveTo>
                  <a:lnTo>
                    <a:pt x="5589" y="58617"/>
                  </a:lnTo>
                  <a:lnTo>
                    <a:pt x="18211" y="121453"/>
                  </a:lnTo>
                  <a:lnTo>
                    <a:pt x="23334" y="170127"/>
                  </a:lnTo>
                  <a:lnTo>
                    <a:pt x="32260" y="221593"/>
                  </a:lnTo>
                  <a:lnTo>
                    <a:pt x="39194" y="270768"/>
                  </a:lnTo>
                  <a:lnTo>
                    <a:pt x="47126" y="329306"/>
                  </a:lnTo>
                  <a:lnTo>
                    <a:pt x="56597" y="366243"/>
                  </a:lnTo>
                  <a:lnTo>
                    <a:pt x="56449" y="370504"/>
                  </a:lnTo>
                  <a:lnTo>
                    <a:pt x="54010" y="369835"/>
                  </a:lnTo>
                  <a:lnTo>
                    <a:pt x="50045" y="365880"/>
                  </a:lnTo>
                  <a:lnTo>
                    <a:pt x="40039" y="307986"/>
                  </a:lnTo>
                  <a:lnTo>
                    <a:pt x="33255" y="252559"/>
                  </a:lnTo>
                  <a:lnTo>
                    <a:pt x="38566" y="228842"/>
                  </a:lnTo>
                  <a:lnTo>
                    <a:pt x="43258" y="219242"/>
                  </a:lnTo>
                  <a:lnTo>
                    <a:pt x="57830" y="205455"/>
                  </a:lnTo>
                  <a:lnTo>
                    <a:pt x="77174" y="196598"/>
                  </a:lnTo>
                  <a:lnTo>
                    <a:pt x="101370" y="192662"/>
                  </a:lnTo>
                  <a:lnTo>
                    <a:pt x="121483" y="197151"/>
                  </a:lnTo>
                  <a:lnTo>
                    <a:pt x="153458" y="219098"/>
                  </a:lnTo>
                  <a:lnTo>
                    <a:pt x="196447" y="274489"/>
                  </a:lnTo>
                  <a:lnTo>
                    <a:pt x="223984" y="336977"/>
                  </a:lnTo>
                  <a:lnTo>
                    <a:pt x="231627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044621" y="1230099"/>
              <a:ext cx="177722" cy="201777"/>
            </a:xfrm>
            <a:custGeom>
              <a:avLst/>
              <a:gdLst/>
              <a:ahLst/>
              <a:cxnLst/>
              <a:rect l="0" t="0" r="0" b="0"/>
              <a:pathLst>
                <a:path w="177722" h="201777">
                  <a:moveTo>
                    <a:pt x="104021" y="96491"/>
                  </a:moveTo>
                  <a:lnTo>
                    <a:pt x="100902" y="53799"/>
                  </a:lnTo>
                  <a:lnTo>
                    <a:pt x="94446" y="34233"/>
                  </a:lnTo>
                  <a:lnTo>
                    <a:pt x="83778" y="17738"/>
                  </a:lnTo>
                  <a:lnTo>
                    <a:pt x="68118" y="5728"/>
                  </a:lnTo>
                  <a:lnTo>
                    <a:pt x="59029" y="887"/>
                  </a:lnTo>
                  <a:lnTo>
                    <a:pt x="50630" y="0"/>
                  </a:lnTo>
                  <a:lnTo>
                    <a:pt x="35058" y="5253"/>
                  </a:lnTo>
                  <a:lnTo>
                    <a:pt x="13137" y="26954"/>
                  </a:lnTo>
                  <a:lnTo>
                    <a:pt x="5136" y="48818"/>
                  </a:lnTo>
                  <a:lnTo>
                    <a:pt x="0" y="100982"/>
                  </a:lnTo>
                  <a:lnTo>
                    <a:pt x="4700" y="142406"/>
                  </a:lnTo>
                  <a:lnTo>
                    <a:pt x="19091" y="178726"/>
                  </a:lnTo>
                  <a:lnTo>
                    <a:pt x="26344" y="185239"/>
                  </a:lnTo>
                  <a:lnTo>
                    <a:pt x="34688" y="188412"/>
                  </a:lnTo>
                  <a:lnTo>
                    <a:pt x="43762" y="189357"/>
                  </a:lnTo>
                  <a:lnTo>
                    <a:pt x="63201" y="184168"/>
                  </a:lnTo>
                  <a:lnTo>
                    <a:pt x="73298" y="179509"/>
                  </a:lnTo>
                  <a:lnTo>
                    <a:pt x="87638" y="164974"/>
                  </a:lnTo>
                  <a:lnTo>
                    <a:pt x="93099" y="156184"/>
                  </a:lnTo>
                  <a:lnTo>
                    <a:pt x="103034" y="109409"/>
                  </a:lnTo>
                  <a:lnTo>
                    <a:pt x="105703" y="108612"/>
                  </a:lnTo>
                  <a:lnTo>
                    <a:pt x="112958" y="118256"/>
                  </a:lnTo>
                  <a:lnTo>
                    <a:pt x="150121" y="178288"/>
                  </a:lnTo>
                  <a:lnTo>
                    <a:pt x="177721" y="2017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222342" y="1231834"/>
              <a:ext cx="147400" cy="205599"/>
            </a:xfrm>
            <a:custGeom>
              <a:avLst/>
              <a:gdLst/>
              <a:ahLst/>
              <a:cxnLst/>
              <a:rect l="0" t="0" r="0" b="0"/>
              <a:pathLst>
                <a:path w="147400" h="205599">
                  <a:moveTo>
                    <a:pt x="0" y="31585"/>
                  </a:moveTo>
                  <a:lnTo>
                    <a:pt x="23718" y="75548"/>
                  </a:lnTo>
                  <a:lnTo>
                    <a:pt x="45122" y="134918"/>
                  </a:lnTo>
                  <a:lnTo>
                    <a:pt x="76158" y="196750"/>
                  </a:lnTo>
                  <a:lnTo>
                    <a:pt x="82358" y="204866"/>
                  </a:lnTo>
                  <a:lnTo>
                    <a:pt x="87660" y="205598"/>
                  </a:lnTo>
                  <a:lnTo>
                    <a:pt x="92365" y="201406"/>
                  </a:lnTo>
                  <a:lnTo>
                    <a:pt x="111989" y="155551"/>
                  </a:lnTo>
                  <a:lnTo>
                    <a:pt x="123160" y="101002"/>
                  </a:lnTo>
                  <a:lnTo>
                    <a:pt x="131302" y="45427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435856" y="1247378"/>
              <a:ext cx="155379" cy="195027"/>
            </a:xfrm>
            <a:custGeom>
              <a:avLst/>
              <a:gdLst/>
              <a:ahLst/>
              <a:cxnLst/>
              <a:rect l="0" t="0" r="0" b="0"/>
              <a:pathLst>
                <a:path w="155379" h="195027">
                  <a:moveTo>
                    <a:pt x="7584" y="89741"/>
                  </a:moveTo>
                  <a:lnTo>
                    <a:pt x="45062" y="98074"/>
                  </a:lnTo>
                  <a:lnTo>
                    <a:pt x="83029" y="96499"/>
                  </a:lnTo>
                  <a:lnTo>
                    <a:pt x="108966" y="90405"/>
                  </a:lnTo>
                  <a:lnTo>
                    <a:pt x="132191" y="79897"/>
                  </a:lnTo>
                  <a:lnTo>
                    <a:pt x="147973" y="64309"/>
                  </a:lnTo>
                  <a:lnTo>
                    <a:pt x="153820" y="55239"/>
                  </a:lnTo>
                  <a:lnTo>
                    <a:pt x="155378" y="46852"/>
                  </a:lnTo>
                  <a:lnTo>
                    <a:pt x="154076" y="38922"/>
                  </a:lnTo>
                  <a:lnTo>
                    <a:pt x="150869" y="31295"/>
                  </a:lnTo>
                  <a:lnTo>
                    <a:pt x="129588" y="9382"/>
                  </a:lnTo>
                  <a:lnTo>
                    <a:pt x="104702" y="1383"/>
                  </a:lnTo>
                  <a:lnTo>
                    <a:pt x="64046" y="0"/>
                  </a:lnTo>
                  <a:lnTo>
                    <a:pt x="42037" y="5402"/>
                  </a:lnTo>
                  <a:lnTo>
                    <a:pt x="24457" y="15602"/>
                  </a:lnTo>
                  <a:lnTo>
                    <a:pt x="11963" y="31054"/>
                  </a:lnTo>
                  <a:lnTo>
                    <a:pt x="6994" y="40088"/>
                  </a:lnTo>
                  <a:lnTo>
                    <a:pt x="0" y="80748"/>
                  </a:lnTo>
                  <a:lnTo>
                    <a:pt x="9107" y="124251"/>
                  </a:lnTo>
                  <a:lnTo>
                    <a:pt x="26622" y="155598"/>
                  </a:lnTo>
                  <a:lnTo>
                    <a:pt x="57809" y="179704"/>
                  </a:lnTo>
                  <a:lnTo>
                    <a:pt x="111524" y="193008"/>
                  </a:lnTo>
                  <a:lnTo>
                    <a:pt x="123397" y="195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851115" y="1273750"/>
              <a:ext cx="224036" cy="184339"/>
            </a:xfrm>
            <a:custGeom>
              <a:avLst/>
              <a:gdLst/>
              <a:ahLst/>
              <a:cxnLst/>
              <a:rect l="0" t="0" r="0" b="0"/>
              <a:pathLst>
                <a:path w="224036" h="184339">
                  <a:moveTo>
                    <a:pt x="118750" y="84426"/>
                  </a:moveTo>
                  <a:lnTo>
                    <a:pt x="118750" y="62069"/>
                  </a:lnTo>
                  <a:lnTo>
                    <a:pt x="107571" y="31398"/>
                  </a:lnTo>
                  <a:lnTo>
                    <a:pt x="83852" y="5673"/>
                  </a:lnTo>
                  <a:lnTo>
                    <a:pt x="73258" y="1508"/>
                  </a:lnTo>
                  <a:lnTo>
                    <a:pt x="49008" y="0"/>
                  </a:lnTo>
                  <a:lnTo>
                    <a:pt x="38331" y="4745"/>
                  </a:lnTo>
                  <a:lnTo>
                    <a:pt x="20226" y="22496"/>
                  </a:lnTo>
                  <a:lnTo>
                    <a:pt x="2470" y="58797"/>
                  </a:lnTo>
                  <a:lnTo>
                    <a:pt x="0" y="85513"/>
                  </a:lnTo>
                  <a:lnTo>
                    <a:pt x="7946" y="140793"/>
                  </a:lnTo>
                  <a:lnTo>
                    <a:pt x="20370" y="162510"/>
                  </a:lnTo>
                  <a:lnTo>
                    <a:pt x="28597" y="171577"/>
                  </a:lnTo>
                  <a:lnTo>
                    <a:pt x="50216" y="181651"/>
                  </a:lnTo>
                  <a:lnTo>
                    <a:pt x="62532" y="184338"/>
                  </a:lnTo>
                  <a:lnTo>
                    <a:pt x="73083" y="183789"/>
                  </a:lnTo>
                  <a:lnTo>
                    <a:pt x="91044" y="176940"/>
                  </a:lnTo>
                  <a:lnTo>
                    <a:pt x="103706" y="162978"/>
                  </a:lnTo>
                  <a:lnTo>
                    <a:pt x="131240" y="121330"/>
                  </a:lnTo>
                  <a:lnTo>
                    <a:pt x="136000" y="98098"/>
                  </a:lnTo>
                  <a:lnTo>
                    <a:pt x="138438" y="93540"/>
                  </a:lnTo>
                  <a:lnTo>
                    <a:pt x="141234" y="94012"/>
                  </a:lnTo>
                  <a:lnTo>
                    <a:pt x="147460" y="103894"/>
                  </a:lnTo>
                  <a:lnTo>
                    <a:pt x="170047" y="148774"/>
                  </a:lnTo>
                  <a:lnTo>
                    <a:pt x="186002" y="162938"/>
                  </a:lnTo>
                  <a:lnTo>
                    <a:pt x="208477" y="174369"/>
                  </a:lnTo>
                  <a:lnTo>
                    <a:pt x="224035" y="1791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277923" y="1130523"/>
              <a:ext cx="376296" cy="330135"/>
            </a:xfrm>
            <a:custGeom>
              <a:avLst/>
              <a:gdLst/>
              <a:ahLst/>
              <a:cxnLst/>
              <a:rect l="0" t="0" r="0" b="0"/>
              <a:pathLst>
                <a:path w="376296" h="330135">
                  <a:moveTo>
                    <a:pt x="123611" y="248710"/>
                  </a:moveTo>
                  <a:lnTo>
                    <a:pt x="123611" y="226353"/>
                  </a:lnTo>
                  <a:lnTo>
                    <a:pt x="117372" y="209138"/>
                  </a:lnTo>
                  <a:lnTo>
                    <a:pt x="94302" y="179022"/>
                  </a:lnTo>
                  <a:lnTo>
                    <a:pt x="86524" y="175345"/>
                  </a:lnTo>
                  <a:lnTo>
                    <a:pt x="68523" y="174379"/>
                  </a:lnTo>
                  <a:lnTo>
                    <a:pt x="51944" y="180969"/>
                  </a:lnTo>
                  <a:lnTo>
                    <a:pt x="22236" y="204263"/>
                  </a:lnTo>
                  <a:lnTo>
                    <a:pt x="6486" y="230081"/>
                  </a:lnTo>
                  <a:lnTo>
                    <a:pt x="0" y="265547"/>
                  </a:lnTo>
                  <a:lnTo>
                    <a:pt x="3667" y="300102"/>
                  </a:lnTo>
                  <a:lnTo>
                    <a:pt x="12201" y="318734"/>
                  </a:lnTo>
                  <a:lnTo>
                    <a:pt x="17751" y="326978"/>
                  </a:lnTo>
                  <a:lnTo>
                    <a:pt x="24962" y="330134"/>
                  </a:lnTo>
                  <a:lnTo>
                    <a:pt x="33278" y="329899"/>
                  </a:lnTo>
                  <a:lnTo>
                    <a:pt x="61750" y="318389"/>
                  </a:lnTo>
                  <a:lnTo>
                    <a:pt x="80909" y="305415"/>
                  </a:lnTo>
                  <a:lnTo>
                    <a:pt x="104849" y="277210"/>
                  </a:lnTo>
                  <a:lnTo>
                    <a:pt x="130780" y="226350"/>
                  </a:lnTo>
                  <a:lnTo>
                    <a:pt x="140553" y="182033"/>
                  </a:lnTo>
                  <a:lnTo>
                    <a:pt x="143449" y="128738"/>
                  </a:lnTo>
                  <a:lnTo>
                    <a:pt x="144306" y="71613"/>
                  </a:lnTo>
                  <a:lnTo>
                    <a:pt x="144561" y="20762"/>
                  </a:lnTo>
                  <a:lnTo>
                    <a:pt x="143451" y="0"/>
                  </a:lnTo>
                  <a:lnTo>
                    <a:pt x="141516" y="1015"/>
                  </a:lnTo>
                  <a:lnTo>
                    <a:pt x="139057" y="6371"/>
                  </a:lnTo>
                  <a:lnTo>
                    <a:pt x="134787" y="67722"/>
                  </a:lnTo>
                  <a:lnTo>
                    <a:pt x="137450" y="121774"/>
                  </a:lnTo>
                  <a:lnTo>
                    <a:pt x="145649" y="174834"/>
                  </a:lnTo>
                  <a:lnTo>
                    <a:pt x="152367" y="224481"/>
                  </a:lnTo>
                  <a:lnTo>
                    <a:pt x="160226" y="277589"/>
                  </a:lnTo>
                  <a:lnTo>
                    <a:pt x="175274" y="305490"/>
                  </a:lnTo>
                  <a:lnTo>
                    <a:pt x="180279" y="307620"/>
                  </a:lnTo>
                  <a:lnTo>
                    <a:pt x="184787" y="305531"/>
                  </a:lnTo>
                  <a:lnTo>
                    <a:pt x="231475" y="253311"/>
                  </a:lnTo>
                  <a:lnTo>
                    <a:pt x="261245" y="237075"/>
                  </a:lnTo>
                  <a:lnTo>
                    <a:pt x="321558" y="225774"/>
                  </a:lnTo>
                  <a:lnTo>
                    <a:pt x="332784" y="222891"/>
                  </a:lnTo>
                  <a:lnTo>
                    <a:pt x="341439" y="217459"/>
                  </a:lnTo>
                  <a:lnTo>
                    <a:pt x="354173" y="202065"/>
                  </a:lnTo>
                  <a:lnTo>
                    <a:pt x="356868" y="193047"/>
                  </a:lnTo>
                  <a:lnTo>
                    <a:pt x="356741" y="173668"/>
                  </a:lnTo>
                  <a:lnTo>
                    <a:pt x="349667" y="156476"/>
                  </a:lnTo>
                  <a:lnTo>
                    <a:pt x="344504" y="148616"/>
                  </a:lnTo>
                  <a:lnTo>
                    <a:pt x="326291" y="136763"/>
                  </a:lnTo>
                  <a:lnTo>
                    <a:pt x="303767" y="129936"/>
                  </a:lnTo>
                  <a:lnTo>
                    <a:pt x="282059" y="130800"/>
                  </a:lnTo>
                  <a:lnTo>
                    <a:pt x="250107" y="143454"/>
                  </a:lnTo>
                  <a:lnTo>
                    <a:pt x="232083" y="161765"/>
                  </a:lnTo>
                  <a:lnTo>
                    <a:pt x="224002" y="173199"/>
                  </a:lnTo>
                  <a:lnTo>
                    <a:pt x="215022" y="201501"/>
                  </a:lnTo>
                  <a:lnTo>
                    <a:pt x="213371" y="230068"/>
                  </a:lnTo>
                  <a:lnTo>
                    <a:pt x="220436" y="250563"/>
                  </a:lnTo>
                  <a:lnTo>
                    <a:pt x="243156" y="275255"/>
                  </a:lnTo>
                  <a:lnTo>
                    <a:pt x="292558" y="300226"/>
                  </a:lnTo>
                  <a:lnTo>
                    <a:pt x="315682" y="306701"/>
                  </a:lnTo>
                  <a:lnTo>
                    <a:pt x="376295" y="3118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719815" y="1260550"/>
              <a:ext cx="176559" cy="191835"/>
            </a:xfrm>
            <a:custGeom>
              <a:avLst/>
              <a:gdLst/>
              <a:ahLst/>
              <a:cxnLst/>
              <a:rect l="0" t="0" r="0" b="0"/>
              <a:pathLst>
                <a:path w="176559" h="191835">
                  <a:moveTo>
                    <a:pt x="8102" y="44983"/>
                  </a:moveTo>
                  <a:lnTo>
                    <a:pt x="13692" y="107076"/>
                  </a:lnTo>
                  <a:lnTo>
                    <a:pt x="17656" y="158461"/>
                  </a:lnTo>
                  <a:lnTo>
                    <a:pt x="17172" y="191560"/>
                  </a:lnTo>
                  <a:lnTo>
                    <a:pt x="15319" y="191834"/>
                  </a:lnTo>
                  <a:lnTo>
                    <a:pt x="10140" y="182780"/>
                  </a:lnTo>
                  <a:lnTo>
                    <a:pt x="1816" y="155612"/>
                  </a:lnTo>
                  <a:lnTo>
                    <a:pt x="0" y="113897"/>
                  </a:lnTo>
                  <a:lnTo>
                    <a:pt x="12394" y="50679"/>
                  </a:lnTo>
                  <a:lnTo>
                    <a:pt x="27960" y="20674"/>
                  </a:lnTo>
                  <a:lnTo>
                    <a:pt x="43834" y="7663"/>
                  </a:lnTo>
                  <a:lnTo>
                    <a:pt x="52981" y="2556"/>
                  </a:lnTo>
                  <a:lnTo>
                    <a:pt x="72501" y="0"/>
                  </a:lnTo>
                  <a:lnTo>
                    <a:pt x="82620" y="957"/>
                  </a:lnTo>
                  <a:lnTo>
                    <a:pt x="100103" y="11378"/>
                  </a:lnTo>
                  <a:lnTo>
                    <a:pt x="130390" y="46664"/>
                  </a:lnTo>
                  <a:lnTo>
                    <a:pt x="158346" y="108302"/>
                  </a:lnTo>
                  <a:lnTo>
                    <a:pt x="173351" y="157697"/>
                  </a:lnTo>
                  <a:lnTo>
                    <a:pt x="176558" y="1818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951868" y="1301620"/>
              <a:ext cx="166043" cy="147093"/>
            </a:xfrm>
            <a:custGeom>
              <a:avLst/>
              <a:gdLst/>
              <a:ahLst/>
              <a:cxnLst/>
              <a:rect l="0" t="0" r="0" b="0"/>
              <a:pathLst>
                <a:path w="166043" h="147093">
                  <a:moveTo>
                    <a:pt x="112961" y="24970"/>
                  </a:moveTo>
                  <a:lnTo>
                    <a:pt x="94981" y="9329"/>
                  </a:lnTo>
                  <a:lnTo>
                    <a:pt x="78063" y="1251"/>
                  </a:lnTo>
                  <a:lnTo>
                    <a:pt x="58846" y="0"/>
                  </a:lnTo>
                  <a:lnTo>
                    <a:pt x="39776" y="4514"/>
                  </a:lnTo>
                  <a:lnTo>
                    <a:pt x="23503" y="14319"/>
                  </a:lnTo>
                  <a:lnTo>
                    <a:pt x="11590" y="29595"/>
                  </a:lnTo>
                  <a:lnTo>
                    <a:pt x="6776" y="38582"/>
                  </a:lnTo>
                  <a:lnTo>
                    <a:pt x="0" y="79176"/>
                  </a:lnTo>
                  <a:lnTo>
                    <a:pt x="4654" y="102094"/>
                  </a:lnTo>
                  <a:lnTo>
                    <a:pt x="15692" y="120079"/>
                  </a:lnTo>
                  <a:lnTo>
                    <a:pt x="32295" y="135871"/>
                  </a:lnTo>
                  <a:lnTo>
                    <a:pt x="54492" y="144449"/>
                  </a:lnTo>
                  <a:lnTo>
                    <a:pt x="79956" y="147092"/>
                  </a:lnTo>
                  <a:lnTo>
                    <a:pt x="106871" y="144367"/>
                  </a:lnTo>
                  <a:lnTo>
                    <a:pt x="128192" y="136137"/>
                  </a:lnTo>
                  <a:lnTo>
                    <a:pt x="145466" y="123511"/>
                  </a:lnTo>
                  <a:lnTo>
                    <a:pt x="160943" y="106201"/>
                  </a:lnTo>
                  <a:lnTo>
                    <a:pt x="164836" y="95502"/>
                  </a:lnTo>
                  <a:lnTo>
                    <a:pt x="166042" y="71135"/>
                  </a:lnTo>
                  <a:lnTo>
                    <a:pt x="159559" y="50947"/>
                  </a:lnTo>
                  <a:lnTo>
                    <a:pt x="154555" y="42288"/>
                  </a:lnTo>
                  <a:lnTo>
                    <a:pt x="139636" y="29547"/>
                  </a:lnTo>
                  <a:lnTo>
                    <a:pt x="112961" y="144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170114" y="1316142"/>
              <a:ext cx="263214" cy="157848"/>
            </a:xfrm>
            <a:custGeom>
              <a:avLst/>
              <a:gdLst/>
              <a:ahLst/>
              <a:cxnLst/>
              <a:rect l="0" t="0" r="0" b="0"/>
              <a:pathLst>
                <a:path w="263214" h="157848">
                  <a:moveTo>
                    <a:pt x="0" y="42034"/>
                  </a:moveTo>
                  <a:lnTo>
                    <a:pt x="19128" y="95909"/>
                  </a:lnTo>
                  <a:lnTo>
                    <a:pt x="45854" y="150936"/>
                  </a:lnTo>
                  <a:lnTo>
                    <a:pt x="44556" y="145417"/>
                  </a:lnTo>
                  <a:lnTo>
                    <a:pt x="22085" y="87996"/>
                  </a:lnTo>
                  <a:lnTo>
                    <a:pt x="13953" y="42524"/>
                  </a:lnTo>
                  <a:lnTo>
                    <a:pt x="18289" y="18465"/>
                  </a:lnTo>
                  <a:lnTo>
                    <a:pt x="22721" y="8774"/>
                  </a:lnTo>
                  <a:lnTo>
                    <a:pt x="29186" y="4653"/>
                  </a:lnTo>
                  <a:lnTo>
                    <a:pt x="37004" y="4245"/>
                  </a:lnTo>
                  <a:lnTo>
                    <a:pt x="53880" y="10031"/>
                  </a:lnTo>
                  <a:lnTo>
                    <a:pt x="76536" y="27612"/>
                  </a:lnTo>
                  <a:lnTo>
                    <a:pt x="112216" y="74493"/>
                  </a:lnTo>
                  <a:lnTo>
                    <a:pt x="118094" y="76541"/>
                  </a:lnTo>
                  <a:lnTo>
                    <a:pt x="123182" y="73228"/>
                  </a:lnTo>
                  <a:lnTo>
                    <a:pt x="131956" y="57067"/>
                  </a:lnTo>
                  <a:lnTo>
                    <a:pt x="150241" y="14804"/>
                  </a:lnTo>
                  <a:lnTo>
                    <a:pt x="156312" y="6333"/>
                  </a:lnTo>
                  <a:lnTo>
                    <a:pt x="163870" y="1856"/>
                  </a:lnTo>
                  <a:lnTo>
                    <a:pt x="181625" y="0"/>
                  </a:lnTo>
                  <a:lnTo>
                    <a:pt x="188933" y="3483"/>
                  </a:lnTo>
                  <a:lnTo>
                    <a:pt x="224158" y="46564"/>
                  </a:lnTo>
                  <a:lnTo>
                    <a:pt x="245143" y="100862"/>
                  </a:lnTo>
                  <a:lnTo>
                    <a:pt x="263213" y="1578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528083" y="1358176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0" y="58616"/>
                  </a:lnTo>
                  <a:lnTo>
                    <a:pt x="5589" y="93407"/>
                  </a:lnTo>
                  <a:lnTo>
                    <a:pt x="11453" y="105855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528083" y="126341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633368" y="1324221"/>
              <a:ext cx="178985" cy="160298"/>
            </a:xfrm>
            <a:custGeom>
              <a:avLst/>
              <a:gdLst/>
              <a:ahLst/>
              <a:cxnLst/>
              <a:rect l="0" t="0" r="0" b="0"/>
              <a:pathLst>
                <a:path w="178985" h="160298">
                  <a:moveTo>
                    <a:pt x="0" y="44483"/>
                  </a:moveTo>
                  <a:lnTo>
                    <a:pt x="17958" y="107911"/>
                  </a:lnTo>
                  <a:lnTo>
                    <a:pt x="25858" y="132297"/>
                  </a:lnTo>
                  <a:lnTo>
                    <a:pt x="23971" y="126795"/>
                  </a:lnTo>
                  <a:lnTo>
                    <a:pt x="22802" y="80196"/>
                  </a:lnTo>
                  <a:lnTo>
                    <a:pt x="35787" y="23970"/>
                  </a:lnTo>
                  <a:lnTo>
                    <a:pt x="41405" y="15600"/>
                  </a:lnTo>
                  <a:lnTo>
                    <a:pt x="57006" y="3180"/>
                  </a:lnTo>
                  <a:lnTo>
                    <a:pt x="75639" y="0"/>
                  </a:lnTo>
                  <a:lnTo>
                    <a:pt x="85521" y="790"/>
                  </a:lnTo>
                  <a:lnTo>
                    <a:pt x="102740" y="11026"/>
                  </a:lnTo>
                  <a:lnTo>
                    <a:pt x="132858" y="46193"/>
                  </a:lnTo>
                  <a:lnTo>
                    <a:pt x="160776" y="107804"/>
                  </a:lnTo>
                  <a:lnTo>
                    <a:pt x="178984" y="1602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869095" y="1326393"/>
              <a:ext cx="195942" cy="141293"/>
            </a:xfrm>
            <a:custGeom>
              <a:avLst/>
              <a:gdLst/>
              <a:ahLst/>
              <a:cxnLst/>
              <a:rect l="0" t="0" r="0" b="0"/>
              <a:pathLst>
                <a:path w="195942" h="141293">
                  <a:moveTo>
                    <a:pt x="111713" y="84425"/>
                  </a:moveTo>
                  <a:lnTo>
                    <a:pt x="108594" y="41733"/>
                  </a:lnTo>
                  <a:lnTo>
                    <a:pt x="102138" y="22167"/>
                  </a:lnTo>
                  <a:lnTo>
                    <a:pt x="91470" y="5672"/>
                  </a:lnTo>
                  <a:lnTo>
                    <a:pt x="83010" y="1508"/>
                  </a:lnTo>
                  <a:lnTo>
                    <a:pt x="61132" y="0"/>
                  </a:lnTo>
                  <a:lnTo>
                    <a:pt x="42049" y="6349"/>
                  </a:lnTo>
                  <a:lnTo>
                    <a:pt x="10735" y="29488"/>
                  </a:lnTo>
                  <a:lnTo>
                    <a:pt x="2493" y="49090"/>
                  </a:lnTo>
                  <a:lnTo>
                    <a:pt x="0" y="72230"/>
                  </a:lnTo>
                  <a:lnTo>
                    <a:pt x="2792" y="94213"/>
                  </a:lnTo>
                  <a:lnTo>
                    <a:pt x="16529" y="126320"/>
                  </a:lnTo>
                  <a:lnTo>
                    <a:pt x="24860" y="133412"/>
                  </a:lnTo>
                  <a:lnTo>
                    <a:pt x="46596" y="141292"/>
                  </a:lnTo>
                  <a:lnTo>
                    <a:pt x="56603" y="141054"/>
                  </a:lnTo>
                  <a:lnTo>
                    <a:pt x="73962" y="134550"/>
                  </a:lnTo>
                  <a:lnTo>
                    <a:pt x="86356" y="120741"/>
                  </a:lnTo>
                  <a:lnTo>
                    <a:pt x="103845" y="83280"/>
                  </a:lnTo>
                  <a:lnTo>
                    <a:pt x="107637" y="80152"/>
                  </a:lnTo>
                  <a:lnTo>
                    <a:pt x="111335" y="81577"/>
                  </a:lnTo>
                  <a:lnTo>
                    <a:pt x="150912" y="123479"/>
                  </a:lnTo>
                  <a:lnTo>
                    <a:pt x="167739" y="131028"/>
                  </a:lnTo>
                  <a:lnTo>
                    <a:pt x="195941" y="137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086093" y="1073906"/>
              <a:ext cx="42115" cy="410613"/>
            </a:xfrm>
            <a:custGeom>
              <a:avLst/>
              <a:gdLst/>
              <a:ahLst/>
              <a:cxnLst/>
              <a:rect l="0" t="0" r="0" b="0"/>
              <a:pathLst>
                <a:path w="42115" h="410613">
                  <a:moveTo>
                    <a:pt x="0" y="0"/>
                  </a:moveTo>
                  <a:lnTo>
                    <a:pt x="3120" y="48931"/>
                  </a:lnTo>
                  <a:lnTo>
                    <a:pt x="8334" y="99896"/>
                  </a:lnTo>
                  <a:lnTo>
                    <a:pt x="12998" y="159450"/>
                  </a:lnTo>
                  <a:lnTo>
                    <a:pt x="18669" y="221550"/>
                  </a:lnTo>
                  <a:lnTo>
                    <a:pt x="23469" y="278164"/>
                  </a:lnTo>
                  <a:lnTo>
                    <a:pt x="29983" y="339216"/>
                  </a:lnTo>
                  <a:lnTo>
                    <a:pt x="39708" y="397975"/>
                  </a:lnTo>
                  <a:lnTo>
                    <a:pt x="42114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991337" y="1265614"/>
              <a:ext cx="231628" cy="18863"/>
            </a:xfrm>
            <a:custGeom>
              <a:avLst/>
              <a:gdLst/>
              <a:ahLst/>
              <a:cxnLst/>
              <a:rect l="0" t="0" r="0" b="0"/>
              <a:pathLst>
                <a:path w="231628" h="18863">
                  <a:moveTo>
                    <a:pt x="231627" y="8334"/>
                  </a:moveTo>
                  <a:lnTo>
                    <a:pt x="194148" y="0"/>
                  </a:lnTo>
                  <a:lnTo>
                    <a:pt x="137136" y="3828"/>
                  </a:lnTo>
                  <a:lnTo>
                    <a:pt x="77954" y="14679"/>
                  </a:lnTo>
                  <a:lnTo>
                    <a:pt x="27443" y="18036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199472" y="1342973"/>
              <a:ext cx="144955" cy="134121"/>
            </a:xfrm>
            <a:custGeom>
              <a:avLst/>
              <a:gdLst/>
              <a:ahLst/>
              <a:cxnLst/>
              <a:rect l="0" t="0" r="0" b="0"/>
              <a:pathLst>
                <a:path w="144955" h="134121">
                  <a:moveTo>
                    <a:pt x="86662" y="36260"/>
                  </a:moveTo>
                  <a:lnTo>
                    <a:pt x="81073" y="13903"/>
                  </a:lnTo>
                  <a:lnTo>
                    <a:pt x="74747" y="7317"/>
                  </a:lnTo>
                  <a:lnTo>
                    <a:pt x="55241" y="0"/>
                  </a:lnTo>
                  <a:lnTo>
                    <a:pt x="34093" y="2987"/>
                  </a:lnTo>
                  <a:lnTo>
                    <a:pt x="23541" y="7059"/>
                  </a:lnTo>
                  <a:lnTo>
                    <a:pt x="8695" y="20942"/>
                  </a:lnTo>
                  <a:lnTo>
                    <a:pt x="3098" y="29557"/>
                  </a:lnTo>
                  <a:lnTo>
                    <a:pt x="0" y="48489"/>
                  </a:lnTo>
                  <a:lnTo>
                    <a:pt x="3693" y="68601"/>
                  </a:lnTo>
                  <a:lnTo>
                    <a:pt x="13132" y="89238"/>
                  </a:lnTo>
                  <a:lnTo>
                    <a:pt x="37190" y="114998"/>
                  </a:lnTo>
                  <a:lnTo>
                    <a:pt x="72134" y="131859"/>
                  </a:lnTo>
                  <a:lnTo>
                    <a:pt x="95413" y="134120"/>
                  </a:lnTo>
                  <a:lnTo>
                    <a:pt x="116288" y="130056"/>
                  </a:lnTo>
                  <a:lnTo>
                    <a:pt x="133365" y="120451"/>
                  </a:lnTo>
                  <a:lnTo>
                    <a:pt x="138854" y="111105"/>
                  </a:lnTo>
                  <a:lnTo>
                    <a:pt x="144954" y="85122"/>
                  </a:lnTo>
                  <a:lnTo>
                    <a:pt x="142798" y="48788"/>
                  </a:lnTo>
                  <a:lnTo>
                    <a:pt x="131499" y="29739"/>
                  </a:lnTo>
                  <a:lnTo>
                    <a:pt x="107720" y="46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391419" y="1295005"/>
              <a:ext cx="178986" cy="152539"/>
            </a:xfrm>
            <a:custGeom>
              <a:avLst/>
              <a:gdLst/>
              <a:ahLst/>
              <a:cxnLst/>
              <a:rect l="0" t="0" r="0" b="0"/>
              <a:pathLst>
                <a:path w="178986" h="152539">
                  <a:moveTo>
                    <a:pt x="0" y="94756"/>
                  </a:moveTo>
                  <a:lnTo>
                    <a:pt x="52886" y="152538"/>
                  </a:lnTo>
                  <a:lnTo>
                    <a:pt x="53975" y="150825"/>
                  </a:lnTo>
                  <a:lnTo>
                    <a:pt x="47317" y="122859"/>
                  </a:lnTo>
                  <a:lnTo>
                    <a:pt x="26331" y="84710"/>
                  </a:lnTo>
                  <a:lnTo>
                    <a:pt x="13263" y="68454"/>
                  </a:lnTo>
                  <a:lnTo>
                    <a:pt x="10012" y="59674"/>
                  </a:lnTo>
                  <a:lnTo>
                    <a:pt x="9520" y="40560"/>
                  </a:lnTo>
                  <a:lnTo>
                    <a:pt x="14536" y="34059"/>
                  </a:lnTo>
                  <a:lnTo>
                    <a:pt x="63469" y="17180"/>
                  </a:lnTo>
                  <a:lnTo>
                    <a:pt x="119815" y="10672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699174" y="1810901"/>
            <a:ext cx="1277420" cy="381210"/>
            <a:chOff x="699174" y="1810901"/>
            <a:chExt cx="1277420" cy="381210"/>
          </a:xfrm>
        </p:grpSpPr>
        <p:sp>
          <p:nvSpPr>
            <p:cNvPr id="64" name="Freeform 63"/>
            <p:cNvSpPr/>
            <p:nvPr/>
          </p:nvSpPr>
          <p:spPr>
            <a:xfrm>
              <a:off x="699174" y="1994825"/>
              <a:ext cx="185875" cy="197286"/>
            </a:xfrm>
            <a:custGeom>
              <a:avLst/>
              <a:gdLst/>
              <a:ahLst/>
              <a:cxnLst/>
              <a:rect l="0" t="0" r="0" b="0"/>
              <a:pathLst>
                <a:path w="185875" h="197286">
                  <a:moveTo>
                    <a:pt x="100991" y="5589"/>
                  </a:moveTo>
                  <a:lnTo>
                    <a:pt x="84224" y="0"/>
                  </a:lnTo>
                  <a:lnTo>
                    <a:pt x="66633" y="3495"/>
                  </a:lnTo>
                  <a:lnTo>
                    <a:pt x="40118" y="18617"/>
                  </a:lnTo>
                  <a:lnTo>
                    <a:pt x="24804" y="33606"/>
                  </a:lnTo>
                  <a:lnTo>
                    <a:pt x="10198" y="55866"/>
                  </a:lnTo>
                  <a:lnTo>
                    <a:pt x="0" y="94705"/>
                  </a:lnTo>
                  <a:lnTo>
                    <a:pt x="3854" y="122015"/>
                  </a:lnTo>
                  <a:lnTo>
                    <a:pt x="25392" y="172086"/>
                  </a:lnTo>
                  <a:lnTo>
                    <a:pt x="41655" y="187992"/>
                  </a:lnTo>
                  <a:lnTo>
                    <a:pt x="50905" y="193872"/>
                  </a:lnTo>
                  <a:lnTo>
                    <a:pt x="73662" y="197285"/>
                  </a:lnTo>
                  <a:lnTo>
                    <a:pt x="126398" y="189944"/>
                  </a:lnTo>
                  <a:lnTo>
                    <a:pt x="147768" y="177602"/>
                  </a:lnTo>
                  <a:lnTo>
                    <a:pt x="180551" y="141082"/>
                  </a:lnTo>
                  <a:lnTo>
                    <a:pt x="185874" y="117671"/>
                  </a:lnTo>
                  <a:lnTo>
                    <a:pt x="183171" y="92838"/>
                  </a:lnTo>
                  <a:lnTo>
                    <a:pt x="174170" y="70103"/>
                  </a:lnTo>
                  <a:lnTo>
                    <a:pt x="150360" y="43162"/>
                  </a:lnTo>
                  <a:lnTo>
                    <a:pt x="134241" y="33986"/>
                  </a:lnTo>
                  <a:lnTo>
                    <a:pt x="111520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92449" y="1821430"/>
              <a:ext cx="128816" cy="347441"/>
            </a:xfrm>
            <a:custGeom>
              <a:avLst/>
              <a:gdLst/>
              <a:ahLst/>
              <a:cxnLst/>
              <a:rect l="0" t="0" r="0" b="0"/>
              <a:pathLst>
                <a:path w="128816" h="347441">
                  <a:moveTo>
                    <a:pt x="97229" y="347440"/>
                  </a:moveTo>
                  <a:lnTo>
                    <a:pt x="81588" y="321054"/>
                  </a:lnTo>
                  <a:lnTo>
                    <a:pt x="62385" y="264128"/>
                  </a:lnTo>
                  <a:lnTo>
                    <a:pt x="49834" y="202357"/>
                  </a:lnTo>
                  <a:lnTo>
                    <a:pt x="26560" y="140468"/>
                  </a:lnTo>
                  <a:lnTo>
                    <a:pt x="518" y="84701"/>
                  </a:lnTo>
                  <a:lnTo>
                    <a:pt x="0" y="75185"/>
                  </a:lnTo>
                  <a:lnTo>
                    <a:pt x="5663" y="58372"/>
                  </a:lnTo>
                  <a:lnTo>
                    <a:pt x="22005" y="35752"/>
                  </a:lnTo>
                  <a:lnTo>
                    <a:pt x="47255" y="19822"/>
                  </a:lnTo>
                  <a:lnTo>
                    <a:pt x="87228" y="5128"/>
                  </a:lnTo>
                  <a:lnTo>
                    <a:pt x="12881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63336" y="2000414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20450" y="8333"/>
                  </a:lnTo>
                  <a:lnTo>
                    <a:pt x="69026" y="15684"/>
                  </a:lnTo>
                  <a:lnTo>
                    <a:pt x="12325" y="203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391703" y="1810901"/>
              <a:ext cx="29645" cy="379027"/>
            </a:xfrm>
            <a:custGeom>
              <a:avLst/>
              <a:gdLst/>
              <a:ahLst/>
              <a:cxnLst/>
              <a:rect l="0" t="0" r="0" b="0"/>
              <a:pathLst>
                <a:path w="29645" h="379027">
                  <a:moveTo>
                    <a:pt x="8587" y="0"/>
                  </a:moveTo>
                  <a:lnTo>
                    <a:pt x="2997" y="16768"/>
                  </a:lnTo>
                  <a:lnTo>
                    <a:pt x="5100" y="70686"/>
                  </a:lnTo>
                  <a:lnTo>
                    <a:pt x="664" y="121680"/>
                  </a:lnTo>
                  <a:lnTo>
                    <a:pt x="0" y="177213"/>
                  </a:lnTo>
                  <a:lnTo>
                    <a:pt x="9663" y="235437"/>
                  </a:lnTo>
                  <a:lnTo>
                    <a:pt x="17248" y="296980"/>
                  </a:lnTo>
                  <a:lnTo>
                    <a:pt x="27203" y="353750"/>
                  </a:lnTo>
                  <a:lnTo>
                    <a:pt x="29644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495344" y="1842487"/>
              <a:ext cx="187665" cy="326495"/>
            </a:xfrm>
            <a:custGeom>
              <a:avLst/>
              <a:gdLst/>
              <a:ahLst/>
              <a:cxnLst/>
              <a:rect l="0" t="0" r="0" b="0"/>
              <a:pathLst>
                <a:path w="187665" h="326495">
                  <a:moveTo>
                    <a:pt x="94459" y="0"/>
                  </a:moveTo>
                  <a:lnTo>
                    <a:pt x="70412" y="9575"/>
                  </a:lnTo>
                  <a:lnTo>
                    <a:pt x="48989" y="27533"/>
                  </a:lnTo>
                  <a:lnTo>
                    <a:pt x="28994" y="54561"/>
                  </a:lnTo>
                  <a:lnTo>
                    <a:pt x="7343" y="105537"/>
                  </a:lnTo>
                  <a:lnTo>
                    <a:pt x="1212" y="155854"/>
                  </a:lnTo>
                  <a:lnTo>
                    <a:pt x="0" y="210853"/>
                  </a:lnTo>
                  <a:lnTo>
                    <a:pt x="5350" y="261189"/>
                  </a:lnTo>
                  <a:lnTo>
                    <a:pt x="25552" y="294198"/>
                  </a:lnTo>
                  <a:lnTo>
                    <a:pt x="53765" y="320616"/>
                  </a:lnTo>
                  <a:lnTo>
                    <a:pt x="64990" y="324878"/>
                  </a:lnTo>
                  <a:lnTo>
                    <a:pt x="89940" y="326494"/>
                  </a:lnTo>
                  <a:lnTo>
                    <a:pt x="124705" y="320827"/>
                  </a:lnTo>
                  <a:lnTo>
                    <a:pt x="151644" y="306150"/>
                  </a:lnTo>
                  <a:lnTo>
                    <a:pt x="163938" y="290484"/>
                  </a:lnTo>
                  <a:lnTo>
                    <a:pt x="181362" y="246242"/>
                  </a:lnTo>
                  <a:lnTo>
                    <a:pt x="187664" y="185208"/>
                  </a:lnTo>
                  <a:lnTo>
                    <a:pt x="185789" y="126878"/>
                  </a:lnTo>
                  <a:lnTo>
                    <a:pt x="179504" y="100843"/>
                  </a:lnTo>
                  <a:lnTo>
                    <a:pt x="162811" y="73033"/>
                  </a:lnTo>
                  <a:lnTo>
                    <a:pt x="129312" y="35469"/>
                  </a:lnTo>
                  <a:lnTo>
                    <a:pt x="115408" y="27462"/>
                  </a:lnTo>
                  <a:lnTo>
                    <a:pt x="94459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760941" y="1874072"/>
              <a:ext cx="215653" cy="259632"/>
            </a:xfrm>
            <a:custGeom>
              <a:avLst/>
              <a:gdLst/>
              <a:ahLst/>
              <a:cxnLst/>
              <a:rect l="0" t="0" r="0" b="0"/>
              <a:pathLst>
                <a:path w="215653" h="259632">
                  <a:moveTo>
                    <a:pt x="71017" y="0"/>
                  </a:moveTo>
                  <a:lnTo>
                    <a:pt x="46970" y="17981"/>
                  </a:lnTo>
                  <a:lnTo>
                    <a:pt x="26718" y="44322"/>
                  </a:lnTo>
                  <a:lnTo>
                    <a:pt x="4973" y="100637"/>
                  </a:lnTo>
                  <a:lnTo>
                    <a:pt x="0" y="156056"/>
                  </a:lnTo>
                  <a:lnTo>
                    <a:pt x="9069" y="215876"/>
                  </a:lnTo>
                  <a:lnTo>
                    <a:pt x="12171" y="228146"/>
                  </a:lnTo>
                  <a:lnTo>
                    <a:pt x="17748" y="237495"/>
                  </a:lnTo>
                  <a:lnTo>
                    <a:pt x="33304" y="251003"/>
                  </a:lnTo>
                  <a:lnTo>
                    <a:pt x="55036" y="257786"/>
                  </a:lnTo>
                  <a:lnTo>
                    <a:pt x="80292" y="259631"/>
                  </a:lnTo>
                  <a:lnTo>
                    <a:pt x="142934" y="248241"/>
                  </a:lnTo>
                  <a:lnTo>
                    <a:pt x="161862" y="235501"/>
                  </a:lnTo>
                  <a:lnTo>
                    <a:pt x="185671" y="205479"/>
                  </a:lnTo>
                  <a:lnTo>
                    <a:pt x="209088" y="159002"/>
                  </a:lnTo>
                  <a:lnTo>
                    <a:pt x="215652" y="121071"/>
                  </a:lnTo>
                  <a:lnTo>
                    <a:pt x="212008" y="85786"/>
                  </a:lnTo>
                  <a:lnTo>
                    <a:pt x="203480" y="66983"/>
                  </a:lnTo>
                  <a:lnTo>
                    <a:pt x="178941" y="30259"/>
                  </a:lnTo>
                  <a:lnTo>
                    <a:pt x="169872" y="23682"/>
                  </a:lnTo>
                  <a:lnTo>
                    <a:pt x="12366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884601" y="188460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2984496" y="2347854"/>
            <a:ext cx="574137" cy="273742"/>
            <a:chOff x="2984496" y="2347854"/>
            <a:chExt cx="574137" cy="273742"/>
          </a:xfrm>
        </p:grpSpPr>
        <p:sp>
          <p:nvSpPr>
            <p:cNvPr id="72" name="Freeform 71"/>
            <p:cNvSpPr/>
            <p:nvPr/>
          </p:nvSpPr>
          <p:spPr>
            <a:xfrm>
              <a:off x="2984496" y="2358383"/>
              <a:ext cx="216168" cy="260870"/>
            </a:xfrm>
            <a:custGeom>
              <a:avLst/>
              <a:gdLst/>
              <a:ahLst/>
              <a:cxnLst/>
              <a:rect l="0" t="0" r="0" b="0"/>
              <a:pathLst>
                <a:path w="216168" h="260870">
                  <a:moveTo>
                    <a:pt x="5597" y="0"/>
                  </a:moveTo>
                  <a:lnTo>
                    <a:pt x="8" y="16768"/>
                  </a:lnTo>
                  <a:lnTo>
                    <a:pt x="383" y="34358"/>
                  </a:lnTo>
                  <a:lnTo>
                    <a:pt x="4910" y="92999"/>
                  </a:lnTo>
                  <a:lnTo>
                    <a:pt x="5461" y="147745"/>
                  </a:lnTo>
                  <a:lnTo>
                    <a:pt x="5570" y="209208"/>
                  </a:lnTo>
                  <a:lnTo>
                    <a:pt x="0" y="249161"/>
                  </a:lnTo>
                  <a:lnTo>
                    <a:pt x="1865" y="256184"/>
                  </a:lnTo>
                  <a:lnTo>
                    <a:pt x="6619" y="259697"/>
                  </a:lnTo>
                  <a:lnTo>
                    <a:pt x="13297" y="260869"/>
                  </a:lnTo>
                  <a:lnTo>
                    <a:pt x="30076" y="255932"/>
                  </a:lnTo>
                  <a:lnTo>
                    <a:pt x="69444" y="239288"/>
                  </a:lnTo>
                  <a:lnTo>
                    <a:pt x="119421" y="233140"/>
                  </a:lnTo>
                  <a:lnTo>
                    <a:pt x="174353" y="231926"/>
                  </a:lnTo>
                  <a:lnTo>
                    <a:pt x="216167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021678" y="2442611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71298" y="16788"/>
                  </a:lnTo>
                  <a:lnTo>
                    <a:pt x="26128" y="2333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032207" y="2347854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04707" y="3120"/>
                  </a:lnTo>
                  <a:lnTo>
                    <a:pt x="51397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274362" y="2505782"/>
              <a:ext cx="105286" cy="115814"/>
            </a:xfrm>
            <a:custGeom>
              <a:avLst/>
              <a:gdLst/>
              <a:ahLst/>
              <a:cxnLst/>
              <a:rect l="0" t="0" r="0" b="0"/>
              <a:pathLst>
                <a:path w="105286" h="115814">
                  <a:moveTo>
                    <a:pt x="105285" y="0"/>
                  </a:moveTo>
                  <a:lnTo>
                    <a:pt x="55787" y="5508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263834" y="2484725"/>
              <a:ext cx="126343" cy="136871"/>
            </a:xfrm>
            <a:custGeom>
              <a:avLst/>
              <a:gdLst/>
              <a:ahLst/>
              <a:cxnLst/>
              <a:rect l="0" t="0" r="0" b="0"/>
              <a:pathLst>
                <a:path w="126343" h="136871">
                  <a:moveTo>
                    <a:pt x="0" y="0"/>
                  </a:moveTo>
                  <a:lnTo>
                    <a:pt x="42662" y="60873"/>
                  </a:lnTo>
                  <a:lnTo>
                    <a:pt x="105299" y="123163"/>
                  </a:lnTo>
                  <a:lnTo>
                    <a:pt x="126342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537575" y="24741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548103" y="256895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3821844" y="2083872"/>
            <a:ext cx="905452" cy="682809"/>
            <a:chOff x="3821844" y="2083872"/>
            <a:chExt cx="905452" cy="682809"/>
          </a:xfrm>
        </p:grpSpPr>
        <p:sp>
          <p:nvSpPr>
            <p:cNvPr id="80" name="Freeform 79"/>
            <p:cNvSpPr/>
            <p:nvPr/>
          </p:nvSpPr>
          <p:spPr>
            <a:xfrm>
              <a:off x="3987752" y="2083872"/>
              <a:ext cx="255233" cy="280941"/>
            </a:xfrm>
            <a:custGeom>
              <a:avLst/>
              <a:gdLst/>
              <a:ahLst/>
              <a:cxnLst/>
              <a:rect l="0" t="0" r="0" b="0"/>
              <a:pathLst>
                <a:path w="255233" h="280941">
                  <a:moveTo>
                    <a:pt x="55191" y="21827"/>
                  </a:moveTo>
                  <a:lnTo>
                    <a:pt x="39550" y="39808"/>
                  </a:lnTo>
                  <a:lnTo>
                    <a:pt x="14757" y="80390"/>
                  </a:lnTo>
                  <a:lnTo>
                    <a:pt x="11858" y="80756"/>
                  </a:lnTo>
                  <a:lnTo>
                    <a:pt x="11094" y="76321"/>
                  </a:lnTo>
                  <a:lnTo>
                    <a:pt x="11755" y="68685"/>
                  </a:lnTo>
                  <a:lnTo>
                    <a:pt x="18729" y="53961"/>
                  </a:lnTo>
                  <a:lnTo>
                    <a:pt x="50086" y="18390"/>
                  </a:lnTo>
                  <a:lnTo>
                    <a:pt x="68130" y="4312"/>
                  </a:lnTo>
                  <a:lnTo>
                    <a:pt x="77855" y="792"/>
                  </a:lnTo>
                  <a:lnTo>
                    <a:pt x="98019" y="0"/>
                  </a:lnTo>
                  <a:lnTo>
                    <a:pt x="129102" y="6131"/>
                  </a:lnTo>
                  <a:lnTo>
                    <a:pt x="146921" y="18361"/>
                  </a:lnTo>
                  <a:lnTo>
                    <a:pt x="154949" y="26535"/>
                  </a:lnTo>
                  <a:lnTo>
                    <a:pt x="163869" y="48096"/>
                  </a:lnTo>
                  <a:lnTo>
                    <a:pt x="175184" y="100066"/>
                  </a:lnTo>
                  <a:lnTo>
                    <a:pt x="174062" y="141455"/>
                  </a:lnTo>
                  <a:lnTo>
                    <a:pt x="163203" y="196192"/>
                  </a:lnTo>
                  <a:lnTo>
                    <a:pt x="156619" y="219816"/>
                  </a:lnTo>
                  <a:lnTo>
                    <a:pt x="143553" y="238893"/>
                  </a:lnTo>
                  <a:lnTo>
                    <a:pt x="112159" y="270205"/>
                  </a:lnTo>
                  <a:lnTo>
                    <a:pt x="88309" y="278446"/>
                  </a:lnTo>
                  <a:lnTo>
                    <a:pt x="60551" y="280940"/>
                  </a:lnTo>
                  <a:lnTo>
                    <a:pt x="36516" y="278148"/>
                  </a:lnTo>
                  <a:lnTo>
                    <a:pt x="27533" y="273426"/>
                  </a:lnTo>
                  <a:lnTo>
                    <a:pt x="14432" y="258821"/>
                  </a:lnTo>
                  <a:lnTo>
                    <a:pt x="480" y="230868"/>
                  </a:lnTo>
                  <a:lnTo>
                    <a:pt x="0" y="220849"/>
                  </a:lnTo>
                  <a:lnTo>
                    <a:pt x="5705" y="200358"/>
                  </a:lnTo>
                  <a:lnTo>
                    <a:pt x="19159" y="185792"/>
                  </a:lnTo>
                  <a:lnTo>
                    <a:pt x="27660" y="180270"/>
                  </a:lnTo>
                  <a:lnTo>
                    <a:pt x="61981" y="172498"/>
                  </a:lnTo>
                  <a:lnTo>
                    <a:pt x="120989" y="181110"/>
                  </a:lnTo>
                  <a:lnTo>
                    <a:pt x="180492" y="197480"/>
                  </a:lnTo>
                  <a:lnTo>
                    <a:pt x="223441" y="208256"/>
                  </a:lnTo>
                  <a:lnTo>
                    <a:pt x="255232" y="2113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821844" y="2400497"/>
              <a:ext cx="505369" cy="15728"/>
            </a:xfrm>
            <a:custGeom>
              <a:avLst/>
              <a:gdLst/>
              <a:ahLst/>
              <a:cxnLst/>
              <a:rect l="0" t="0" r="0" b="0"/>
              <a:pathLst>
                <a:path w="505369" h="15728">
                  <a:moveTo>
                    <a:pt x="505368" y="0"/>
                  </a:moveTo>
                  <a:lnTo>
                    <a:pt x="446751" y="9065"/>
                  </a:lnTo>
                  <a:lnTo>
                    <a:pt x="386511" y="9070"/>
                  </a:lnTo>
                  <a:lnTo>
                    <a:pt x="335271" y="2138"/>
                  </a:lnTo>
                  <a:lnTo>
                    <a:pt x="297431" y="3753"/>
                  </a:lnTo>
                  <a:lnTo>
                    <a:pt x="242026" y="9190"/>
                  </a:lnTo>
                  <a:lnTo>
                    <a:pt x="191944" y="10132"/>
                  </a:lnTo>
                  <a:lnTo>
                    <a:pt x="131025" y="11620"/>
                  </a:lnTo>
                  <a:lnTo>
                    <a:pt x="73932" y="15727"/>
                  </a:lnTo>
                  <a:lnTo>
                    <a:pt x="34774" y="1206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976034" y="2516310"/>
              <a:ext cx="217573" cy="250371"/>
            </a:xfrm>
            <a:custGeom>
              <a:avLst/>
              <a:gdLst/>
              <a:ahLst/>
              <a:cxnLst/>
              <a:rect l="0" t="0" r="0" b="0"/>
              <a:pathLst>
                <a:path w="217573" h="250371">
                  <a:moveTo>
                    <a:pt x="151137" y="0"/>
                  </a:moveTo>
                  <a:lnTo>
                    <a:pt x="92520" y="0"/>
                  </a:lnTo>
                  <a:lnTo>
                    <a:pt x="39516" y="1170"/>
                  </a:lnTo>
                  <a:lnTo>
                    <a:pt x="16130" y="5590"/>
                  </a:lnTo>
                  <a:lnTo>
                    <a:pt x="8489" y="11915"/>
                  </a:lnTo>
                  <a:lnTo>
                    <a:pt x="0" y="31422"/>
                  </a:lnTo>
                  <a:lnTo>
                    <a:pt x="76" y="40836"/>
                  </a:lnTo>
                  <a:lnTo>
                    <a:pt x="15052" y="97109"/>
                  </a:lnTo>
                  <a:lnTo>
                    <a:pt x="19469" y="98665"/>
                  </a:lnTo>
                  <a:lnTo>
                    <a:pt x="24754" y="97362"/>
                  </a:lnTo>
                  <a:lnTo>
                    <a:pt x="52386" y="80800"/>
                  </a:lnTo>
                  <a:lnTo>
                    <a:pt x="74882" y="76856"/>
                  </a:lnTo>
                  <a:lnTo>
                    <a:pt x="126282" y="82729"/>
                  </a:lnTo>
                  <a:lnTo>
                    <a:pt x="159370" y="93013"/>
                  </a:lnTo>
                  <a:lnTo>
                    <a:pt x="184512" y="111528"/>
                  </a:lnTo>
                  <a:lnTo>
                    <a:pt x="205609" y="138720"/>
                  </a:lnTo>
                  <a:lnTo>
                    <a:pt x="215511" y="158750"/>
                  </a:lnTo>
                  <a:lnTo>
                    <a:pt x="217572" y="179350"/>
                  </a:lnTo>
                  <a:lnTo>
                    <a:pt x="213419" y="199034"/>
                  </a:lnTo>
                  <a:lnTo>
                    <a:pt x="203774" y="215582"/>
                  </a:lnTo>
                  <a:lnTo>
                    <a:pt x="188569" y="227616"/>
                  </a:lnTo>
                  <a:lnTo>
                    <a:pt x="150212" y="244873"/>
                  </a:lnTo>
                  <a:lnTo>
                    <a:pt x="113688" y="250370"/>
                  </a:lnTo>
                  <a:lnTo>
                    <a:pt x="60595" y="243822"/>
                  </a:lnTo>
                  <a:lnTo>
                    <a:pt x="14266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611482" y="2389969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57278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632538" y="2463668"/>
              <a:ext cx="94758" cy="5590"/>
            </a:xfrm>
            <a:custGeom>
              <a:avLst/>
              <a:gdLst/>
              <a:ahLst/>
              <a:cxnLst/>
              <a:rect l="0" t="0" r="0" b="0"/>
              <a:pathLst>
                <a:path w="94758" h="5590">
                  <a:moveTo>
                    <a:pt x="94757" y="0"/>
                  </a:moveTo>
                  <a:lnTo>
                    <a:pt x="77989" y="5589"/>
                  </a:lnTo>
                  <a:lnTo>
                    <a:pt x="60398" y="52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5032621" y="2379440"/>
            <a:ext cx="589597" cy="294799"/>
            <a:chOff x="5032621" y="2379440"/>
            <a:chExt cx="589597" cy="294799"/>
          </a:xfrm>
        </p:grpSpPr>
        <p:sp>
          <p:nvSpPr>
            <p:cNvPr id="86" name="Freeform 85"/>
            <p:cNvSpPr/>
            <p:nvPr/>
          </p:nvSpPr>
          <p:spPr>
            <a:xfrm>
              <a:off x="5032621" y="2379440"/>
              <a:ext cx="589597" cy="21058"/>
            </a:xfrm>
            <a:custGeom>
              <a:avLst/>
              <a:gdLst/>
              <a:ahLst/>
              <a:cxnLst/>
              <a:rect l="0" t="0" r="0" b="0"/>
              <a:pathLst>
                <a:path w="589597" h="21058">
                  <a:moveTo>
                    <a:pt x="0" y="21057"/>
                  </a:moveTo>
                  <a:lnTo>
                    <a:pt x="27556" y="13821"/>
                  </a:lnTo>
                  <a:lnTo>
                    <a:pt x="83779" y="11179"/>
                  </a:lnTo>
                  <a:lnTo>
                    <a:pt x="140291" y="10657"/>
                  </a:lnTo>
                  <a:lnTo>
                    <a:pt x="188057" y="4977"/>
                  </a:lnTo>
                  <a:lnTo>
                    <a:pt x="239255" y="1475"/>
                  </a:lnTo>
                  <a:lnTo>
                    <a:pt x="302647" y="437"/>
                  </a:lnTo>
                  <a:lnTo>
                    <a:pt x="362115" y="129"/>
                  </a:lnTo>
                  <a:lnTo>
                    <a:pt x="422368" y="38"/>
                  </a:lnTo>
                  <a:lnTo>
                    <a:pt x="473497" y="11"/>
                  </a:lnTo>
                  <a:lnTo>
                    <a:pt x="532695" y="2"/>
                  </a:lnTo>
                  <a:lnTo>
                    <a:pt x="58959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106321" y="2505782"/>
              <a:ext cx="42115" cy="168457"/>
            </a:xfrm>
            <a:custGeom>
              <a:avLst/>
              <a:gdLst/>
              <a:ahLst/>
              <a:cxnLst/>
              <a:rect l="0" t="0" r="0" b="0"/>
              <a:pathLst>
                <a:path w="42115" h="168457">
                  <a:moveTo>
                    <a:pt x="42114" y="0"/>
                  </a:moveTo>
                  <a:lnTo>
                    <a:pt x="25325" y="55045"/>
                  </a:lnTo>
                  <a:lnTo>
                    <a:pt x="16030" y="11451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213937" y="2531590"/>
              <a:ext cx="137592" cy="134407"/>
            </a:xfrm>
            <a:custGeom>
              <a:avLst/>
              <a:gdLst/>
              <a:ahLst/>
              <a:cxnLst/>
              <a:rect l="0" t="0" r="0" b="0"/>
              <a:pathLst>
                <a:path w="137592" h="134407">
                  <a:moveTo>
                    <a:pt x="29254" y="5777"/>
                  </a:moveTo>
                  <a:lnTo>
                    <a:pt x="13613" y="23758"/>
                  </a:lnTo>
                  <a:lnTo>
                    <a:pt x="5535" y="40675"/>
                  </a:lnTo>
                  <a:lnTo>
                    <a:pt x="0" y="75519"/>
                  </a:lnTo>
                  <a:lnTo>
                    <a:pt x="3949" y="109890"/>
                  </a:lnTo>
                  <a:lnTo>
                    <a:pt x="8874" y="118469"/>
                  </a:lnTo>
                  <a:lnTo>
                    <a:pt x="23706" y="131122"/>
                  </a:lnTo>
                  <a:lnTo>
                    <a:pt x="45116" y="134406"/>
                  </a:lnTo>
                  <a:lnTo>
                    <a:pt x="69059" y="130796"/>
                  </a:lnTo>
                  <a:lnTo>
                    <a:pt x="91399" y="121393"/>
                  </a:lnTo>
                  <a:lnTo>
                    <a:pt x="118118" y="97356"/>
                  </a:lnTo>
                  <a:lnTo>
                    <a:pt x="135263" y="68007"/>
                  </a:lnTo>
                  <a:lnTo>
                    <a:pt x="137591" y="47473"/>
                  </a:lnTo>
                  <a:lnTo>
                    <a:pt x="133556" y="27818"/>
                  </a:lnTo>
                  <a:lnTo>
                    <a:pt x="123964" y="11284"/>
                  </a:lnTo>
                  <a:lnTo>
                    <a:pt x="115791" y="5939"/>
                  </a:lnTo>
                  <a:lnTo>
                    <a:pt x="94231" y="0"/>
                  </a:lnTo>
                  <a:lnTo>
                    <a:pt x="75291" y="480"/>
                  </a:lnTo>
                  <a:lnTo>
                    <a:pt x="50311" y="57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365527" y="2463668"/>
              <a:ext cx="169065" cy="176113"/>
            </a:xfrm>
            <a:custGeom>
              <a:avLst/>
              <a:gdLst/>
              <a:ahLst/>
              <a:cxnLst/>
              <a:rect l="0" t="0" r="0" b="0"/>
              <a:pathLst>
                <a:path w="169065" h="176113">
                  <a:moveTo>
                    <a:pt x="67177" y="10529"/>
                  </a:moveTo>
                  <a:lnTo>
                    <a:pt x="28804" y="39837"/>
                  </a:lnTo>
                  <a:lnTo>
                    <a:pt x="13173" y="65616"/>
                  </a:lnTo>
                  <a:lnTo>
                    <a:pt x="1134" y="95481"/>
                  </a:lnTo>
                  <a:lnTo>
                    <a:pt x="0" y="116135"/>
                  </a:lnTo>
                  <a:lnTo>
                    <a:pt x="4565" y="135844"/>
                  </a:lnTo>
                  <a:lnTo>
                    <a:pt x="14393" y="152402"/>
                  </a:lnTo>
                  <a:lnTo>
                    <a:pt x="29680" y="164440"/>
                  </a:lnTo>
                  <a:lnTo>
                    <a:pt x="49342" y="172520"/>
                  </a:lnTo>
                  <a:lnTo>
                    <a:pt x="73678" y="176112"/>
                  </a:lnTo>
                  <a:lnTo>
                    <a:pt x="96973" y="171469"/>
                  </a:lnTo>
                  <a:lnTo>
                    <a:pt x="140523" y="149424"/>
                  </a:lnTo>
                  <a:lnTo>
                    <a:pt x="155538" y="133091"/>
                  </a:lnTo>
                  <a:lnTo>
                    <a:pt x="164940" y="112964"/>
                  </a:lnTo>
                  <a:lnTo>
                    <a:pt x="169064" y="76495"/>
                  </a:lnTo>
                  <a:lnTo>
                    <a:pt x="165883" y="53885"/>
                  </a:lnTo>
                  <a:lnTo>
                    <a:pt x="154330" y="35257"/>
                  </a:lnTo>
                  <a:lnTo>
                    <a:pt x="137497" y="20349"/>
                  </a:lnTo>
                  <a:lnTo>
                    <a:pt x="109460" y="6549"/>
                  </a:lnTo>
                  <a:lnTo>
                    <a:pt x="7770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5102034" y="2032000"/>
            <a:ext cx="1994716" cy="510166"/>
            <a:chOff x="5102034" y="2032000"/>
            <a:chExt cx="1994716" cy="510166"/>
          </a:xfrm>
        </p:grpSpPr>
        <p:sp>
          <p:nvSpPr>
            <p:cNvPr id="91" name="Freeform 90"/>
            <p:cNvSpPr/>
            <p:nvPr/>
          </p:nvSpPr>
          <p:spPr>
            <a:xfrm>
              <a:off x="5285306" y="2032000"/>
              <a:ext cx="10529" cy="336912"/>
            </a:xfrm>
            <a:custGeom>
              <a:avLst/>
              <a:gdLst/>
              <a:ahLst/>
              <a:cxnLst/>
              <a:rect l="0" t="0" r="0" b="0"/>
              <a:pathLst>
                <a:path w="10529" h="336912">
                  <a:moveTo>
                    <a:pt x="10528" y="0"/>
                  </a:moveTo>
                  <a:lnTo>
                    <a:pt x="10528" y="58616"/>
                  </a:lnTo>
                  <a:lnTo>
                    <a:pt x="10528" y="113960"/>
                  </a:lnTo>
                  <a:lnTo>
                    <a:pt x="10528" y="162967"/>
                  </a:lnTo>
                  <a:lnTo>
                    <a:pt x="10528" y="213363"/>
                  </a:lnTo>
                  <a:lnTo>
                    <a:pt x="10528" y="276025"/>
                  </a:lnTo>
                  <a:lnTo>
                    <a:pt x="7408" y="314582"/>
                  </a:lnTo>
                  <a:lnTo>
                    <a:pt x="0" y="3369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102034" y="2084642"/>
              <a:ext cx="225386" cy="182496"/>
            </a:xfrm>
            <a:custGeom>
              <a:avLst/>
              <a:gdLst/>
              <a:ahLst/>
              <a:cxnLst/>
              <a:rect l="0" t="0" r="0" b="0"/>
              <a:pathLst>
                <a:path w="225386" h="182496">
                  <a:moveTo>
                    <a:pt x="225385" y="115813"/>
                  </a:moveTo>
                  <a:lnTo>
                    <a:pt x="164275" y="133772"/>
                  </a:lnTo>
                  <a:lnTo>
                    <a:pt x="109843" y="150963"/>
                  </a:lnTo>
                  <a:lnTo>
                    <a:pt x="46424" y="171970"/>
                  </a:lnTo>
                  <a:lnTo>
                    <a:pt x="14823" y="182495"/>
                  </a:lnTo>
                  <a:lnTo>
                    <a:pt x="7801" y="180155"/>
                  </a:lnTo>
                  <a:lnTo>
                    <a:pt x="3120" y="173916"/>
                  </a:lnTo>
                  <a:lnTo>
                    <a:pt x="0" y="165077"/>
                  </a:lnTo>
                  <a:lnTo>
                    <a:pt x="2772" y="145897"/>
                  </a:lnTo>
                  <a:lnTo>
                    <a:pt x="17486" y="118488"/>
                  </a:lnTo>
                  <a:lnTo>
                    <a:pt x="33544" y="92429"/>
                  </a:lnTo>
                  <a:lnTo>
                    <a:pt x="65059" y="31381"/>
                  </a:lnTo>
                  <a:lnTo>
                    <a:pt x="7798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369533" y="2095171"/>
              <a:ext cx="94758" cy="189513"/>
            </a:xfrm>
            <a:custGeom>
              <a:avLst/>
              <a:gdLst/>
              <a:ahLst/>
              <a:cxnLst/>
              <a:rect l="0" t="0" r="0" b="0"/>
              <a:pathLst>
                <a:path w="94758" h="189513">
                  <a:moveTo>
                    <a:pt x="94757" y="0"/>
                  </a:moveTo>
                  <a:lnTo>
                    <a:pt x="70710" y="9575"/>
                  </a:lnTo>
                  <a:lnTo>
                    <a:pt x="49288" y="27533"/>
                  </a:lnTo>
                  <a:lnTo>
                    <a:pt x="29292" y="54561"/>
                  </a:lnTo>
                  <a:lnTo>
                    <a:pt x="7641" y="111127"/>
                  </a:lnTo>
                  <a:lnTo>
                    <a:pt x="1007" y="169932"/>
                  </a:lnTo>
                  <a:lnTo>
                    <a:pt x="0" y="1895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516933" y="2126756"/>
              <a:ext cx="109241" cy="221099"/>
            </a:xfrm>
            <a:custGeom>
              <a:avLst/>
              <a:gdLst/>
              <a:ahLst/>
              <a:cxnLst/>
              <a:rect l="0" t="0" r="0" b="0"/>
              <a:pathLst>
                <a:path w="109241" h="221099">
                  <a:moveTo>
                    <a:pt x="10528" y="221098"/>
                  </a:moveTo>
                  <a:lnTo>
                    <a:pt x="54490" y="186201"/>
                  </a:lnTo>
                  <a:lnTo>
                    <a:pt x="85545" y="146745"/>
                  </a:lnTo>
                  <a:lnTo>
                    <a:pt x="108043" y="94670"/>
                  </a:lnTo>
                  <a:lnTo>
                    <a:pt x="109240" y="73661"/>
                  </a:lnTo>
                  <a:lnTo>
                    <a:pt x="104703" y="53795"/>
                  </a:lnTo>
                  <a:lnTo>
                    <a:pt x="94887" y="37167"/>
                  </a:lnTo>
                  <a:lnTo>
                    <a:pt x="79607" y="25097"/>
                  </a:lnTo>
                  <a:lnTo>
                    <a:pt x="35611" y="78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369533" y="2295212"/>
              <a:ext cx="147401" cy="60977"/>
            </a:xfrm>
            <a:custGeom>
              <a:avLst/>
              <a:gdLst/>
              <a:ahLst/>
              <a:cxnLst/>
              <a:rect l="0" t="0" r="0" b="0"/>
              <a:pathLst>
                <a:path w="147401" h="60977">
                  <a:moveTo>
                    <a:pt x="147400" y="52642"/>
                  </a:moveTo>
                  <a:lnTo>
                    <a:pt x="109921" y="60976"/>
                  </a:lnTo>
                  <a:lnTo>
                    <a:pt x="75073" y="59401"/>
                  </a:lnTo>
                  <a:lnTo>
                    <a:pt x="54423" y="53307"/>
                  </a:lnTo>
                  <a:lnTo>
                    <a:pt x="37447" y="4279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895958" y="2305741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4175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906487" y="2400497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432911" y="2168870"/>
              <a:ext cx="21059" cy="315856"/>
            </a:xfrm>
            <a:custGeom>
              <a:avLst/>
              <a:gdLst/>
              <a:ahLst/>
              <a:cxnLst/>
              <a:rect l="0" t="0" r="0" b="0"/>
              <a:pathLst>
                <a:path w="21059" h="315856">
                  <a:moveTo>
                    <a:pt x="0" y="0"/>
                  </a:moveTo>
                  <a:lnTo>
                    <a:pt x="1170" y="49263"/>
                  </a:lnTo>
                  <a:lnTo>
                    <a:pt x="7236" y="99344"/>
                  </a:lnTo>
                  <a:lnTo>
                    <a:pt x="9553" y="151228"/>
                  </a:lnTo>
                  <a:lnTo>
                    <a:pt x="10240" y="203646"/>
                  </a:lnTo>
                  <a:lnTo>
                    <a:pt x="11613" y="253882"/>
                  </a:lnTo>
                  <a:lnTo>
                    <a:pt x="21058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218055" y="2200455"/>
              <a:ext cx="256972" cy="193538"/>
            </a:xfrm>
            <a:custGeom>
              <a:avLst/>
              <a:gdLst/>
              <a:ahLst/>
              <a:cxnLst/>
              <a:rect l="0" t="0" r="0" b="0"/>
              <a:pathLst>
                <a:path w="256972" h="193538">
                  <a:moveTo>
                    <a:pt x="256971" y="94757"/>
                  </a:moveTo>
                  <a:lnTo>
                    <a:pt x="201926" y="113885"/>
                  </a:lnTo>
                  <a:lnTo>
                    <a:pt x="142459" y="144560"/>
                  </a:lnTo>
                  <a:lnTo>
                    <a:pt x="88686" y="175954"/>
                  </a:lnTo>
                  <a:lnTo>
                    <a:pt x="46435" y="192424"/>
                  </a:lnTo>
                  <a:lnTo>
                    <a:pt x="25359" y="193537"/>
                  </a:lnTo>
                  <a:lnTo>
                    <a:pt x="14825" y="192196"/>
                  </a:lnTo>
                  <a:lnTo>
                    <a:pt x="7803" y="186622"/>
                  </a:lnTo>
                  <a:lnTo>
                    <a:pt x="0" y="167951"/>
                  </a:lnTo>
                  <a:lnTo>
                    <a:pt x="260" y="158761"/>
                  </a:lnTo>
                  <a:lnTo>
                    <a:pt x="22804" y="104280"/>
                  </a:lnTo>
                  <a:lnTo>
                    <a:pt x="59662" y="42026"/>
                  </a:lnTo>
                  <a:lnTo>
                    <a:pt x="779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519850" y="2215923"/>
              <a:ext cx="266966" cy="233767"/>
            </a:xfrm>
            <a:custGeom>
              <a:avLst/>
              <a:gdLst/>
              <a:ahLst/>
              <a:cxnLst/>
              <a:rect l="0" t="0" r="0" b="0"/>
              <a:pathLst>
                <a:path w="266966" h="233767">
                  <a:moveTo>
                    <a:pt x="144688" y="5590"/>
                  </a:moveTo>
                  <a:lnTo>
                    <a:pt x="122332" y="0"/>
                  </a:lnTo>
                  <a:lnTo>
                    <a:pt x="101996" y="3495"/>
                  </a:lnTo>
                  <a:lnTo>
                    <a:pt x="82430" y="14018"/>
                  </a:lnTo>
                  <a:lnTo>
                    <a:pt x="43495" y="59342"/>
                  </a:lnTo>
                  <a:lnTo>
                    <a:pt x="11015" y="119354"/>
                  </a:lnTo>
                  <a:lnTo>
                    <a:pt x="3390" y="142719"/>
                  </a:lnTo>
                  <a:lnTo>
                    <a:pt x="0" y="168701"/>
                  </a:lnTo>
                  <a:lnTo>
                    <a:pt x="4734" y="192727"/>
                  </a:lnTo>
                  <a:lnTo>
                    <a:pt x="9271" y="204048"/>
                  </a:lnTo>
                  <a:lnTo>
                    <a:pt x="23673" y="219745"/>
                  </a:lnTo>
                  <a:lnTo>
                    <a:pt x="32426" y="225569"/>
                  </a:lnTo>
                  <a:lnTo>
                    <a:pt x="72691" y="233766"/>
                  </a:lnTo>
                  <a:lnTo>
                    <a:pt x="110488" y="230605"/>
                  </a:lnTo>
                  <a:lnTo>
                    <a:pt x="154700" y="210651"/>
                  </a:lnTo>
                  <a:lnTo>
                    <a:pt x="217173" y="169191"/>
                  </a:lnTo>
                  <a:lnTo>
                    <a:pt x="256370" y="126353"/>
                  </a:lnTo>
                  <a:lnTo>
                    <a:pt x="264514" y="105276"/>
                  </a:lnTo>
                  <a:lnTo>
                    <a:pt x="266965" y="81480"/>
                  </a:lnTo>
                  <a:lnTo>
                    <a:pt x="264154" y="59206"/>
                  </a:lnTo>
                  <a:lnTo>
                    <a:pt x="255886" y="40727"/>
                  </a:lnTo>
                  <a:lnTo>
                    <a:pt x="250406" y="32524"/>
                  </a:lnTo>
                  <a:lnTo>
                    <a:pt x="234958" y="20290"/>
                  </a:lnTo>
                  <a:lnTo>
                    <a:pt x="225925" y="15390"/>
                  </a:lnTo>
                  <a:lnTo>
                    <a:pt x="206530" y="13065"/>
                  </a:lnTo>
                  <a:lnTo>
                    <a:pt x="155217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873031" y="2158342"/>
              <a:ext cx="78380" cy="84721"/>
            </a:xfrm>
            <a:custGeom>
              <a:avLst/>
              <a:gdLst/>
              <a:ahLst/>
              <a:cxnLst/>
              <a:rect l="0" t="0" r="0" b="0"/>
              <a:pathLst>
                <a:path w="78380" h="84721">
                  <a:moveTo>
                    <a:pt x="54720" y="31585"/>
                  </a:moveTo>
                  <a:lnTo>
                    <a:pt x="37952" y="25996"/>
                  </a:lnTo>
                  <a:lnTo>
                    <a:pt x="30673" y="26689"/>
                  </a:lnTo>
                  <a:lnTo>
                    <a:pt x="16346" y="33699"/>
                  </a:lnTo>
                  <a:lnTo>
                    <a:pt x="5299" y="47732"/>
                  </a:lnTo>
                  <a:lnTo>
                    <a:pt x="716" y="56388"/>
                  </a:lnTo>
                  <a:lnTo>
                    <a:pt x="0" y="64498"/>
                  </a:lnTo>
                  <a:lnTo>
                    <a:pt x="5444" y="79748"/>
                  </a:lnTo>
                  <a:lnTo>
                    <a:pt x="11341" y="83581"/>
                  </a:lnTo>
                  <a:lnTo>
                    <a:pt x="27251" y="84720"/>
                  </a:lnTo>
                  <a:lnTo>
                    <a:pt x="55940" y="78784"/>
                  </a:lnTo>
                  <a:lnTo>
                    <a:pt x="63722" y="73580"/>
                  </a:lnTo>
                  <a:lnTo>
                    <a:pt x="75489" y="58438"/>
                  </a:lnTo>
                  <a:lnTo>
                    <a:pt x="78379" y="40010"/>
                  </a:lnTo>
                  <a:lnTo>
                    <a:pt x="75764" y="22461"/>
                  </a:lnTo>
                  <a:lnTo>
                    <a:pt x="6524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896165" y="2158342"/>
              <a:ext cx="168458" cy="347441"/>
            </a:xfrm>
            <a:custGeom>
              <a:avLst/>
              <a:gdLst/>
              <a:ahLst/>
              <a:cxnLst/>
              <a:rect l="0" t="0" r="0" b="0"/>
              <a:pathLst>
                <a:path w="168458" h="347441">
                  <a:moveTo>
                    <a:pt x="168457" y="0"/>
                  </a:moveTo>
                  <a:lnTo>
                    <a:pt x="158881" y="24046"/>
                  </a:lnTo>
                  <a:lnTo>
                    <a:pt x="129536" y="76210"/>
                  </a:lnTo>
                  <a:lnTo>
                    <a:pt x="97763" y="135583"/>
                  </a:lnTo>
                  <a:lnTo>
                    <a:pt x="71261" y="187135"/>
                  </a:lnTo>
                  <a:lnTo>
                    <a:pt x="50428" y="239259"/>
                  </a:lnTo>
                  <a:lnTo>
                    <a:pt x="18426" y="301652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992137" y="2432082"/>
              <a:ext cx="104613" cy="110084"/>
            </a:xfrm>
            <a:custGeom>
              <a:avLst/>
              <a:gdLst/>
              <a:ahLst/>
              <a:cxnLst/>
              <a:rect l="0" t="0" r="0" b="0"/>
              <a:pathLst>
                <a:path w="104613" h="110084">
                  <a:moveTo>
                    <a:pt x="61956" y="0"/>
                  </a:moveTo>
                  <a:lnTo>
                    <a:pt x="37909" y="9576"/>
                  </a:lnTo>
                  <a:lnTo>
                    <a:pt x="16487" y="27534"/>
                  </a:lnTo>
                  <a:lnTo>
                    <a:pt x="2363" y="44993"/>
                  </a:lnTo>
                  <a:lnTo>
                    <a:pt x="0" y="53392"/>
                  </a:lnTo>
                  <a:lnTo>
                    <a:pt x="765" y="61331"/>
                  </a:lnTo>
                  <a:lnTo>
                    <a:pt x="18803" y="96473"/>
                  </a:lnTo>
                  <a:lnTo>
                    <a:pt x="27338" y="102920"/>
                  </a:lnTo>
                  <a:lnTo>
                    <a:pt x="49300" y="110083"/>
                  </a:lnTo>
                  <a:lnTo>
                    <a:pt x="59368" y="109654"/>
                  </a:lnTo>
                  <a:lnTo>
                    <a:pt x="76794" y="102938"/>
                  </a:lnTo>
                  <a:lnTo>
                    <a:pt x="99758" y="80413"/>
                  </a:lnTo>
                  <a:lnTo>
                    <a:pt x="103535" y="71157"/>
                  </a:lnTo>
                  <a:lnTo>
                    <a:pt x="104612" y="51512"/>
                  </a:lnTo>
                  <a:lnTo>
                    <a:pt x="98072" y="34203"/>
                  </a:lnTo>
                  <a:lnTo>
                    <a:pt x="83013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1854815" y="3296377"/>
            <a:ext cx="553233" cy="451398"/>
            <a:chOff x="1854815" y="3296377"/>
            <a:chExt cx="553233" cy="451398"/>
          </a:xfrm>
        </p:grpSpPr>
        <p:sp>
          <p:nvSpPr>
            <p:cNvPr id="105" name="Freeform 104"/>
            <p:cNvSpPr/>
            <p:nvPr/>
          </p:nvSpPr>
          <p:spPr>
            <a:xfrm>
              <a:off x="2029534" y="3364519"/>
              <a:ext cx="234093" cy="324462"/>
            </a:xfrm>
            <a:custGeom>
              <a:avLst/>
              <a:gdLst/>
              <a:ahLst/>
              <a:cxnLst/>
              <a:rect l="0" t="0" r="0" b="0"/>
              <a:pathLst>
                <a:path w="234093" h="324462">
                  <a:moveTo>
                    <a:pt x="44580" y="25657"/>
                  </a:moveTo>
                  <a:lnTo>
                    <a:pt x="29925" y="69619"/>
                  </a:lnTo>
                  <a:lnTo>
                    <a:pt x="26621" y="72513"/>
                  </a:lnTo>
                  <a:lnTo>
                    <a:pt x="23249" y="70932"/>
                  </a:lnTo>
                  <a:lnTo>
                    <a:pt x="19831" y="66369"/>
                  </a:lnTo>
                  <a:lnTo>
                    <a:pt x="19152" y="51940"/>
                  </a:lnTo>
                  <a:lnTo>
                    <a:pt x="23920" y="33829"/>
                  </a:lnTo>
                  <a:lnTo>
                    <a:pt x="33838" y="14081"/>
                  </a:lnTo>
                  <a:lnTo>
                    <a:pt x="42098" y="7411"/>
                  </a:lnTo>
                  <a:lnTo>
                    <a:pt x="63753" y="0"/>
                  </a:lnTo>
                  <a:lnTo>
                    <a:pt x="96664" y="1417"/>
                  </a:lnTo>
                  <a:lnTo>
                    <a:pt x="114912" y="12544"/>
                  </a:lnTo>
                  <a:lnTo>
                    <a:pt x="145690" y="48283"/>
                  </a:lnTo>
                  <a:lnTo>
                    <a:pt x="173757" y="110023"/>
                  </a:lnTo>
                  <a:lnTo>
                    <a:pt x="179170" y="147100"/>
                  </a:lnTo>
                  <a:lnTo>
                    <a:pt x="172594" y="200381"/>
                  </a:lnTo>
                  <a:lnTo>
                    <a:pt x="162189" y="233795"/>
                  </a:lnTo>
                  <a:lnTo>
                    <a:pt x="124839" y="281329"/>
                  </a:lnTo>
                  <a:lnTo>
                    <a:pt x="102935" y="301583"/>
                  </a:lnTo>
                  <a:lnTo>
                    <a:pt x="54474" y="323327"/>
                  </a:lnTo>
                  <a:lnTo>
                    <a:pt x="33769" y="324461"/>
                  </a:lnTo>
                  <a:lnTo>
                    <a:pt x="23335" y="323126"/>
                  </a:lnTo>
                  <a:lnTo>
                    <a:pt x="15209" y="318726"/>
                  </a:lnTo>
                  <a:lnTo>
                    <a:pt x="3060" y="304479"/>
                  </a:lnTo>
                  <a:lnTo>
                    <a:pt x="0" y="283328"/>
                  </a:lnTo>
                  <a:lnTo>
                    <a:pt x="3709" y="259500"/>
                  </a:lnTo>
                  <a:lnTo>
                    <a:pt x="13157" y="237212"/>
                  </a:lnTo>
                  <a:lnTo>
                    <a:pt x="31394" y="221846"/>
                  </a:lnTo>
                  <a:lnTo>
                    <a:pt x="42808" y="216112"/>
                  </a:lnTo>
                  <a:lnTo>
                    <a:pt x="64849" y="212859"/>
                  </a:lnTo>
                  <a:lnTo>
                    <a:pt x="118175" y="223271"/>
                  </a:lnTo>
                  <a:lnTo>
                    <a:pt x="170908" y="239879"/>
                  </a:lnTo>
                  <a:lnTo>
                    <a:pt x="234092" y="2467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854815" y="3296377"/>
              <a:ext cx="553233" cy="451398"/>
            </a:xfrm>
            <a:custGeom>
              <a:avLst/>
              <a:gdLst/>
              <a:ahLst/>
              <a:cxnLst/>
              <a:rect l="0" t="0" r="0" b="0"/>
              <a:pathLst>
                <a:path w="553233" h="451398">
                  <a:moveTo>
                    <a:pt x="398283" y="41156"/>
                  </a:moveTo>
                  <a:lnTo>
                    <a:pt x="334855" y="13645"/>
                  </a:lnTo>
                  <a:lnTo>
                    <a:pt x="301111" y="3889"/>
                  </a:lnTo>
                  <a:lnTo>
                    <a:pt x="238492" y="0"/>
                  </a:lnTo>
                  <a:lnTo>
                    <a:pt x="205602" y="1808"/>
                  </a:lnTo>
                  <a:lnTo>
                    <a:pt x="163118" y="15979"/>
                  </a:lnTo>
                  <a:lnTo>
                    <a:pt x="104190" y="55449"/>
                  </a:lnTo>
                  <a:lnTo>
                    <a:pt x="65436" y="90323"/>
                  </a:lnTo>
                  <a:lnTo>
                    <a:pt x="29859" y="148294"/>
                  </a:lnTo>
                  <a:lnTo>
                    <a:pt x="7313" y="202959"/>
                  </a:lnTo>
                  <a:lnTo>
                    <a:pt x="0" y="259988"/>
                  </a:lnTo>
                  <a:lnTo>
                    <a:pt x="1675" y="320125"/>
                  </a:lnTo>
                  <a:lnTo>
                    <a:pt x="12878" y="355441"/>
                  </a:lnTo>
                  <a:lnTo>
                    <a:pt x="37624" y="393226"/>
                  </a:lnTo>
                  <a:lnTo>
                    <a:pt x="93645" y="437520"/>
                  </a:lnTo>
                  <a:lnTo>
                    <a:pt x="117439" y="445436"/>
                  </a:lnTo>
                  <a:lnTo>
                    <a:pt x="176431" y="450517"/>
                  </a:lnTo>
                  <a:lnTo>
                    <a:pt x="227134" y="451397"/>
                  </a:lnTo>
                  <a:lnTo>
                    <a:pt x="281028" y="444459"/>
                  </a:lnTo>
                  <a:lnTo>
                    <a:pt x="335521" y="435636"/>
                  </a:lnTo>
                  <a:lnTo>
                    <a:pt x="391345" y="417645"/>
                  </a:lnTo>
                  <a:lnTo>
                    <a:pt x="439026" y="393252"/>
                  </a:lnTo>
                  <a:lnTo>
                    <a:pt x="495042" y="342674"/>
                  </a:lnTo>
                  <a:lnTo>
                    <a:pt x="537361" y="282977"/>
                  </a:lnTo>
                  <a:lnTo>
                    <a:pt x="550106" y="250458"/>
                  </a:lnTo>
                  <a:lnTo>
                    <a:pt x="553232" y="212876"/>
                  </a:lnTo>
                  <a:lnTo>
                    <a:pt x="541318" y="157399"/>
                  </a:lnTo>
                  <a:lnTo>
                    <a:pt x="525802" y="125512"/>
                  </a:lnTo>
                  <a:lnTo>
                    <a:pt x="506821" y="110623"/>
                  </a:lnTo>
                  <a:lnTo>
                    <a:pt x="445288" y="87609"/>
                  </a:lnTo>
                  <a:lnTo>
                    <a:pt x="408811" y="727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438027" y="3337771"/>
            <a:ext cx="867507" cy="516374"/>
            <a:chOff x="438027" y="3337771"/>
            <a:chExt cx="867507" cy="516374"/>
          </a:xfrm>
        </p:grpSpPr>
        <p:sp>
          <p:nvSpPr>
            <p:cNvPr id="108" name="Freeform 107"/>
            <p:cNvSpPr/>
            <p:nvPr/>
          </p:nvSpPr>
          <p:spPr>
            <a:xfrm>
              <a:off x="438027" y="3386841"/>
              <a:ext cx="487192" cy="443603"/>
            </a:xfrm>
            <a:custGeom>
              <a:avLst/>
              <a:gdLst/>
              <a:ahLst/>
              <a:cxnLst/>
              <a:rect l="0" t="0" r="0" b="0"/>
              <a:pathLst>
                <a:path w="487192" h="443603">
                  <a:moveTo>
                    <a:pt x="267382" y="55977"/>
                  </a:moveTo>
                  <a:lnTo>
                    <a:pt x="257807" y="31931"/>
                  </a:lnTo>
                  <a:lnTo>
                    <a:pt x="247138" y="17604"/>
                  </a:lnTo>
                  <a:lnTo>
                    <a:pt x="222389" y="1974"/>
                  </a:lnTo>
                  <a:lnTo>
                    <a:pt x="199812" y="0"/>
                  </a:lnTo>
                  <a:lnTo>
                    <a:pt x="147190" y="8266"/>
                  </a:lnTo>
                  <a:lnTo>
                    <a:pt x="111277" y="28972"/>
                  </a:lnTo>
                  <a:lnTo>
                    <a:pt x="65385" y="80757"/>
                  </a:lnTo>
                  <a:lnTo>
                    <a:pt x="30429" y="139511"/>
                  </a:lnTo>
                  <a:lnTo>
                    <a:pt x="13770" y="190173"/>
                  </a:lnTo>
                  <a:lnTo>
                    <a:pt x="0" y="251288"/>
                  </a:lnTo>
                  <a:lnTo>
                    <a:pt x="6119" y="308420"/>
                  </a:lnTo>
                  <a:lnTo>
                    <a:pt x="18395" y="347584"/>
                  </a:lnTo>
                  <a:lnTo>
                    <a:pt x="43504" y="392259"/>
                  </a:lnTo>
                  <a:lnTo>
                    <a:pt x="69636" y="418699"/>
                  </a:lnTo>
                  <a:lnTo>
                    <a:pt x="99606" y="435761"/>
                  </a:lnTo>
                  <a:lnTo>
                    <a:pt x="149580" y="443602"/>
                  </a:lnTo>
                  <a:lnTo>
                    <a:pt x="207631" y="442031"/>
                  </a:lnTo>
                  <a:lnTo>
                    <a:pt x="269487" y="430802"/>
                  </a:lnTo>
                  <a:lnTo>
                    <a:pt x="332832" y="416149"/>
                  </a:lnTo>
                  <a:lnTo>
                    <a:pt x="370223" y="397311"/>
                  </a:lnTo>
                  <a:lnTo>
                    <a:pt x="424987" y="355560"/>
                  </a:lnTo>
                  <a:lnTo>
                    <a:pt x="473798" y="297629"/>
                  </a:lnTo>
                  <a:lnTo>
                    <a:pt x="481955" y="273732"/>
                  </a:lnTo>
                  <a:lnTo>
                    <a:pt x="487191" y="214674"/>
                  </a:lnTo>
                  <a:lnTo>
                    <a:pt x="476858" y="152222"/>
                  </a:lnTo>
                  <a:lnTo>
                    <a:pt x="463980" y="119589"/>
                  </a:lnTo>
                  <a:lnTo>
                    <a:pt x="433078" y="77121"/>
                  </a:lnTo>
                  <a:lnTo>
                    <a:pt x="392009" y="50579"/>
                  </a:lnTo>
                  <a:lnTo>
                    <a:pt x="353571" y="33191"/>
                  </a:lnTo>
                  <a:lnTo>
                    <a:pt x="298967" y="243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010735" y="3337771"/>
              <a:ext cx="294799" cy="516374"/>
            </a:xfrm>
            <a:custGeom>
              <a:avLst/>
              <a:gdLst/>
              <a:ahLst/>
              <a:cxnLst/>
              <a:rect l="0" t="0" r="0" b="0"/>
              <a:pathLst>
                <a:path w="294799" h="516374">
                  <a:moveTo>
                    <a:pt x="0" y="126104"/>
                  </a:moveTo>
                  <a:lnTo>
                    <a:pt x="3120" y="175035"/>
                  </a:lnTo>
                  <a:lnTo>
                    <a:pt x="11453" y="222881"/>
                  </a:lnTo>
                  <a:lnTo>
                    <a:pt x="21331" y="274102"/>
                  </a:lnTo>
                  <a:lnTo>
                    <a:pt x="28547" y="326323"/>
                  </a:lnTo>
                  <a:lnTo>
                    <a:pt x="36575" y="385192"/>
                  </a:lnTo>
                  <a:lnTo>
                    <a:pt x="41020" y="446257"/>
                  </a:lnTo>
                  <a:lnTo>
                    <a:pt x="45018" y="501473"/>
                  </a:lnTo>
                  <a:lnTo>
                    <a:pt x="47559" y="513221"/>
                  </a:lnTo>
                  <a:lnTo>
                    <a:pt x="49254" y="516373"/>
                  </a:lnTo>
                  <a:lnTo>
                    <a:pt x="50384" y="513795"/>
                  </a:lnTo>
                  <a:lnTo>
                    <a:pt x="51175" y="456272"/>
                  </a:lnTo>
                  <a:lnTo>
                    <a:pt x="41131" y="396780"/>
                  </a:lnTo>
                  <a:lnTo>
                    <a:pt x="33471" y="334639"/>
                  </a:lnTo>
                  <a:lnTo>
                    <a:pt x="23501" y="271502"/>
                  </a:lnTo>
                  <a:lnTo>
                    <a:pt x="15951" y="216956"/>
                  </a:lnTo>
                  <a:lnTo>
                    <a:pt x="10430" y="153886"/>
                  </a:lnTo>
                  <a:lnTo>
                    <a:pt x="5527" y="92034"/>
                  </a:lnTo>
                  <a:lnTo>
                    <a:pt x="15130" y="35016"/>
                  </a:lnTo>
                  <a:lnTo>
                    <a:pt x="30901" y="15041"/>
                  </a:lnTo>
                  <a:lnTo>
                    <a:pt x="41658" y="6439"/>
                  </a:lnTo>
                  <a:lnTo>
                    <a:pt x="66088" y="0"/>
                  </a:lnTo>
                  <a:lnTo>
                    <a:pt x="92544" y="2208"/>
                  </a:lnTo>
                  <a:lnTo>
                    <a:pt x="119899" y="10988"/>
                  </a:lnTo>
                  <a:lnTo>
                    <a:pt x="141416" y="25808"/>
                  </a:lnTo>
                  <a:lnTo>
                    <a:pt x="180537" y="66883"/>
                  </a:lnTo>
                  <a:lnTo>
                    <a:pt x="190593" y="85746"/>
                  </a:lnTo>
                  <a:lnTo>
                    <a:pt x="198175" y="143262"/>
                  </a:lnTo>
                  <a:lnTo>
                    <a:pt x="197149" y="191369"/>
                  </a:lnTo>
                  <a:lnTo>
                    <a:pt x="183067" y="227720"/>
                  </a:lnTo>
                  <a:lnTo>
                    <a:pt x="129737" y="290771"/>
                  </a:lnTo>
                  <a:lnTo>
                    <a:pt x="103172" y="306436"/>
                  </a:lnTo>
                  <a:lnTo>
                    <a:pt x="67484" y="312897"/>
                  </a:lnTo>
                  <a:lnTo>
                    <a:pt x="60197" y="310294"/>
                  </a:lnTo>
                  <a:lnTo>
                    <a:pt x="56509" y="305050"/>
                  </a:lnTo>
                  <a:lnTo>
                    <a:pt x="55221" y="298043"/>
                  </a:lnTo>
                  <a:lnTo>
                    <a:pt x="59041" y="294543"/>
                  </a:lnTo>
                  <a:lnTo>
                    <a:pt x="75763" y="293773"/>
                  </a:lnTo>
                  <a:lnTo>
                    <a:pt x="95674" y="306688"/>
                  </a:lnTo>
                  <a:lnTo>
                    <a:pt x="149675" y="365281"/>
                  </a:lnTo>
                  <a:lnTo>
                    <a:pt x="212167" y="426283"/>
                  </a:lnTo>
                  <a:lnTo>
                    <a:pt x="237040" y="448493"/>
                  </a:lnTo>
                  <a:lnTo>
                    <a:pt x="258209" y="456562"/>
                  </a:lnTo>
                  <a:lnTo>
                    <a:pt x="294798" y="4630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2581931" y="3379739"/>
            <a:ext cx="1081987" cy="347350"/>
            <a:chOff x="2581931" y="3379739"/>
            <a:chExt cx="1081987" cy="347350"/>
          </a:xfrm>
        </p:grpSpPr>
        <p:sp>
          <p:nvSpPr>
            <p:cNvPr id="111" name="Freeform 110"/>
            <p:cNvSpPr/>
            <p:nvPr/>
          </p:nvSpPr>
          <p:spPr>
            <a:xfrm>
              <a:off x="2581931" y="3379739"/>
              <a:ext cx="274628" cy="347350"/>
            </a:xfrm>
            <a:custGeom>
              <a:avLst/>
              <a:gdLst/>
              <a:ahLst/>
              <a:cxnLst/>
              <a:rect l="0" t="0" r="0" b="0"/>
              <a:pathLst>
                <a:path w="274628" h="347350">
                  <a:moveTo>
                    <a:pt x="39664" y="347349"/>
                  </a:moveTo>
                  <a:lnTo>
                    <a:pt x="39664" y="288732"/>
                  </a:lnTo>
                  <a:lnTo>
                    <a:pt x="31331" y="229015"/>
                  </a:lnTo>
                  <a:lnTo>
                    <a:pt x="21020" y="169419"/>
                  </a:lnTo>
                  <a:lnTo>
                    <a:pt x="10014" y="110272"/>
                  </a:lnTo>
                  <a:lnTo>
                    <a:pt x="0" y="50100"/>
                  </a:lnTo>
                  <a:lnTo>
                    <a:pt x="979" y="25726"/>
                  </a:lnTo>
                  <a:lnTo>
                    <a:pt x="9213" y="7093"/>
                  </a:lnTo>
                  <a:lnTo>
                    <a:pt x="17024" y="2358"/>
                  </a:lnTo>
                  <a:lnTo>
                    <a:pt x="76399" y="0"/>
                  </a:lnTo>
                  <a:lnTo>
                    <a:pt x="100445" y="6188"/>
                  </a:lnTo>
                  <a:lnTo>
                    <a:pt x="162399" y="35830"/>
                  </a:lnTo>
                  <a:lnTo>
                    <a:pt x="220455" y="77190"/>
                  </a:lnTo>
                  <a:lnTo>
                    <a:pt x="262953" y="120407"/>
                  </a:lnTo>
                  <a:lnTo>
                    <a:pt x="272655" y="138861"/>
                  </a:lnTo>
                  <a:lnTo>
                    <a:pt x="274627" y="161881"/>
                  </a:lnTo>
                  <a:lnTo>
                    <a:pt x="266361" y="214787"/>
                  </a:lnTo>
                  <a:lnTo>
                    <a:pt x="246928" y="272830"/>
                  </a:lnTo>
                  <a:lnTo>
                    <a:pt x="241011" y="283632"/>
                  </a:lnTo>
                  <a:lnTo>
                    <a:pt x="225078" y="298753"/>
                  </a:lnTo>
                  <a:lnTo>
                    <a:pt x="182061" y="327995"/>
                  </a:lnTo>
                  <a:lnTo>
                    <a:pt x="119262" y="335658"/>
                  </a:lnTo>
                  <a:lnTo>
                    <a:pt x="71250" y="3262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958507" y="3611274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3120" y="42692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937450" y="352704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011150" y="3527046"/>
              <a:ext cx="126343" cy="143868"/>
            </a:xfrm>
            <a:custGeom>
              <a:avLst/>
              <a:gdLst/>
              <a:ahLst/>
              <a:cxnLst/>
              <a:rect l="0" t="0" r="0" b="0"/>
              <a:pathLst>
                <a:path w="126343" h="143868">
                  <a:moveTo>
                    <a:pt x="0" y="52643"/>
                  </a:moveTo>
                  <a:lnTo>
                    <a:pt x="42662" y="106757"/>
                  </a:lnTo>
                  <a:lnTo>
                    <a:pt x="70298" y="142101"/>
                  </a:lnTo>
                  <a:lnTo>
                    <a:pt x="77281" y="143867"/>
                  </a:lnTo>
                  <a:lnTo>
                    <a:pt x="84276" y="141535"/>
                  </a:lnTo>
                  <a:lnTo>
                    <a:pt x="91279" y="136471"/>
                  </a:lnTo>
                  <a:lnTo>
                    <a:pt x="95948" y="128415"/>
                  </a:lnTo>
                  <a:lnTo>
                    <a:pt x="109644" y="74204"/>
                  </a:lnTo>
                  <a:lnTo>
                    <a:pt x="118120" y="1903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221720" y="3569160"/>
              <a:ext cx="10529" cy="73701"/>
            </a:xfrm>
            <a:custGeom>
              <a:avLst/>
              <a:gdLst/>
              <a:ahLst/>
              <a:cxnLst/>
              <a:rect l="0" t="0" r="0" b="0"/>
              <a:pathLst>
                <a:path w="10529" h="73701">
                  <a:moveTo>
                    <a:pt x="0" y="0"/>
                  </a:moveTo>
                  <a:lnTo>
                    <a:pt x="3119" y="42692"/>
                  </a:lnTo>
                  <a:lnTo>
                    <a:pt x="10528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232248" y="347440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331368" y="3409003"/>
              <a:ext cx="121980" cy="255468"/>
            </a:xfrm>
            <a:custGeom>
              <a:avLst/>
              <a:gdLst/>
              <a:ahLst/>
              <a:cxnLst/>
              <a:rect l="0" t="0" r="0" b="0"/>
              <a:pathLst>
                <a:path w="121980" h="255468">
                  <a:moveTo>
                    <a:pt x="69336" y="170686"/>
                  </a:moveTo>
                  <a:lnTo>
                    <a:pt x="63747" y="153918"/>
                  </a:lnTo>
                  <a:lnTo>
                    <a:pt x="57422" y="150149"/>
                  </a:lnTo>
                  <a:lnTo>
                    <a:pt x="37915" y="149080"/>
                  </a:lnTo>
                  <a:lnTo>
                    <a:pt x="28501" y="152773"/>
                  </a:lnTo>
                  <a:lnTo>
                    <a:pt x="11803" y="166234"/>
                  </a:lnTo>
                  <a:lnTo>
                    <a:pt x="2822" y="187034"/>
                  </a:lnTo>
                  <a:lnTo>
                    <a:pt x="0" y="210707"/>
                  </a:lnTo>
                  <a:lnTo>
                    <a:pt x="2645" y="232927"/>
                  </a:lnTo>
                  <a:lnTo>
                    <a:pt x="7328" y="241425"/>
                  </a:lnTo>
                  <a:lnTo>
                    <a:pt x="21890" y="253988"/>
                  </a:lnTo>
                  <a:lnTo>
                    <a:pt x="29516" y="255467"/>
                  </a:lnTo>
                  <a:lnTo>
                    <a:pt x="36941" y="254112"/>
                  </a:lnTo>
                  <a:lnTo>
                    <a:pt x="44230" y="250870"/>
                  </a:lnTo>
                  <a:lnTo>
                    <a:pt x="65667" y="229539"/>
                  </a:lnTo>
                  <a:lnTo>
                    <a:pt x="93272" y="170307"/>
                  </a:lnTo>
                  <a:lnTo>
                    <a:pt x="113882" y="126157"/>
                  </a:lnTo>
                  <a:lnTo>
                    <a:pt x="120379" y="66657"/>
                  </a:lnTo>
                  <a:lnTo>
                    <a:pt x="116074" y="9497"/>
                  </a:lnTo>
                  <a:lnTo>
                    <a:pt x="112193" y="2395"/>
                  </a:lnTo>
                  <a:lnTo>
                    <a:pt x="107266" y="0"/>
                  </a:lnTo>
                  <a:lnTo>
                    <a:pt x="101642" y="743"/>
                  </a:lnTo>
                  <a:lnTo>
                    <a:pt x="96723" y="4749"/>
                  </a:lnTo>
                  <a:lnTo>
                    <a:pt x="88137" y="18557"/>
                  </a:lnTo>
                  <a:lnTo>
                    <a:pt x="86661" y="36393"/>
                  </a:lnTo>
                  <a:lnTo>
                    <a:pt x="89902" y="95203"/>
                  </a:lnTo>
                  <a:lnTo>
                    <a:pt x="93416" y="149970"/>
                  </a:lnTo>
                  <a:lnTo>
                    <a:pt x="108339" y="210288"/>
                  </a:lnTo>
                  <a:lnTo>
                    <a:pt x="121979" y="2443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484932" y="3482779"/>
              <a:ext cx="178986" cy="164002"/>
            </a:xfrm>
            <a:custGeom>
              <a:avLst/>
              <a:gdLst/>
              <a:ahLst/>
              <a:cxnLst/>
              <a:rect l="0" t="0" r="0" b="0"/>
              <a:pathLst>
                <a:path w="178986" h="164002">
                  <a:moveTo>
                    <a:pt x="0" y="96910"/>
                  </a:moveTo>
                  <a:lnTo>
                    <a:pt x="53875" y="78952"/>
                  </a:lnTo>
                  <a:lnTo>
                    <a:pt x="74247" y="72160"/>
                  </a:lnTo>
                  <a:lnTo>
                    <a:pt x="91881" y="59004"/>
                  </a:lnTo>
                  <a:lnTo>
                    <a:pt x="99858" y="50582"/>
                  </a:lnTo>
                  <a:lnTo>
                    <a:pt x="104007" y="41458"/>
                  </a:lnTo>
                  <a:lnTo>
                    <a:pt x="105497" y="21962"/>
                  </a:lnTo>
                  <a:lnTo>
                    <a:pt x="101917" y="14189"/>
                  </a:lnTo>
                  <a:lnTo>
                    <a:pt x="88580" y="2433"/>
                  </a:lnTo>
                  <a:lnTo>
                    <a:pt x="80111" y="0"/>
                  </a:lnTo>
                  <a:lnTo>
                    <a:pt x="61341" y="416"/>
                  </a:lnTo>
                  <a:lnTo>
                    <a:pt x="44421" y="7620"/>
                  </a:lnTo>
                  <a:lnTo>
                    <a:pt x="29101" y="19791"/>
                  </a:lnTo>
                  <a:lnTo>
                    <a:pt x="14494" y="36899"/>
                  </a:lnTo>
                  <a:lnTo>
                    <a:pt x="6442" y="59319"/>
                  </a:lnTo>
                  <a:lnTo>
                    <a:pt x="4033" y="83712"/>
                  </a:lnTo>
                  <a:lnTo>
                    <a:pt x="6862" y="106252"/>
                  </a:lnTo>
                  <a:lnTo>
                    <a:pt x="15138" y="124849"/>
                  </a:lnTo>
                  <a:lnTo>
                    <a:pt x="20621" y="133083"/>
                  </a:lnTo>
                  <a:lnTo>
                    <a:pt x="36071" y="145352"/>
                  </a:lnTo>
                  <a:lnTo>
                    <a:pt x="74586" y="162761"/>
                  </a:lnTo>
                  <a:lnTo>
                    <a:pt x="98270" y="164001"/>
                  </a:lnTo>
                  <a:lnTo>
                    <a:pt x="160730" y="160597"/>
                  </a:lnTo>
                  <a:lnTo>
                    <a:pt x="178985" y="1600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2947979" y="3887594"/>
            <a:ext cx="1168664" cy="702832"/>
            <a:chOff x="2947979" y="3887594"/>
            <a:chExt cx="1168664" cy="702832"/>
          </a:xfrm>
        </p:grpSpPr>
        <p:sp>
          <p:nvSpPr>
            <p:cNvPr id="120" name="Freeform 119"/>
            <p:cNvSpPr/>
            <p:nvPr/>
          </p:nvSpPr>
          <p:spPr>
            <a:xfrm>
              <a:off x="2947979" y="4106114"/>
              <a:ext cx="210571" cy="246456"/>
            </a:xfrm>
            <a:custGeom>
              <a:avLst/>
              <a:gdLst/>
              <a:ahLst/>
              <a:cxnLst/>
              <a:rect l="0" t="0" r="0" b="0"/>
              <a:pathLst>
                <a:path w="210571" h="246456">
                  <a:moveTo>
                    <a:pt x="0" y="0"/>
                  </a:moveTo>
                  <a:lnTo>
                    <a:pt x="11178" y="11178"/>
                  </a:lnTo>
                  <a:lnTo>
                    <a:pt x="23719" y="51665"/>
                  </a:lnTo>
                  <a:lnTo>
                    <a:pt x="30032" y="112587"/>
                  </a:lnTo>
                  <a:lnTo>
                    <a:pt x="31125" y="161391"/>
                  </a:lnTo>
                  <a:lnTo>
                    <a:pt x="34614" y="217276"/>
                  </a:lnTo>
                  <a:lnTo>
                    <a:pt x="37114" y="229079"/>
                  </a:lnTo>
                  <a:lnTo>
                    <a:pt x="43460" y="236947"/>
                  </a:lnTo>
                  <a:lnTo>
                    <a:pt x="62989" y="245690"/>
                  </a:lnTo>
                  <a:lnTo>
                    <a:pt x="84147" y="246455"/>
                  </a:lnTo>
                  <a:lnTo>
                    <a:pt x="145265" y="236656"/>
                  </a:lnTo>
                  <a:lnTo>
                    <a:pt x="190954" y="240722"/>
                  </a:lnTo>
                  <a:lnTo>
                    <a:pt x="210570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021678" y="4211399"/>
              <a:ext cx="105286" cy="21057"/>
            </a:xfrm>
            <a:custGeom>
              <a:avLst/>
              <a:gdLst/>
              <a:ahLst/>
              <a:cxnLst/>
              <a:rect l="0" t="0" r="0" b="0"/>
              <a:pathLst>
                <a:path w="105286" h="21057">
                  <a:moveTo>
                    <a:pt x="105285" y="0"/>
                  </a:moveTo>
                  <a:lnTo>
                    <a:pt x="62594" y="3119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021678" y="4095585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7726" y="5589"/>
                  </a:lnTo>
                  <a:lnTo>
                    <a:pt x="18231" y="10723"/>
                  </a:lnTo>
                  <a:lnTo>
                    <a:pt x="12154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253305" y="4200870"/>
              <a:ext cx="73701" cy="105286"/>
            </a:xfrm>
            <a:custGeom>
              <a:avLst/>
              <a:gdLst/>
              <a:ahLst/>
              <a:cxnLst/>
              <a:rect l="0" t="0" r="0" b="0"/>
              <a:pathLst>
                <a:path w="73701" h="105286">
                  <a:moveTo>
                    <a:pt x="73700" y="0"/>
                  </a:moveTo>
                  <a:lnTo>
                    <a:pt x="24202" y="5508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232248" y="4211399"/>
              <a:ext cx="105286" cy="94757"/>
            </a:xfrm>
            <a:custGeom>
              <a:avLst/>
              <a:gdLst/>
              <a:ahLst/>
              <a:cxnLst/>
              <a:rect l="0" t="0" r="0" b="0"/>
              <a:pathLst>
                <a:path w="105286" h="94757">
                  <a:moveTo>
                    <a:pt x="0" y="0"/>
                  </a:moveTo>
                  <a:lnTo>
                    <a:pt x="17981" y="15641"/>
                  </a:lnTo>
                  <a:lnTo>
                    <a:pt x="43152" y="29851"/>
                  </a:lnTo>
                  <a:lnTo>
                    <a:pt x="91492" y="80698"/>
                  </a:lnTo>
                  <a:lnTo>
                    <a:pt x="105285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453347" y="41692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474404" y="428509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788541" y="3887594"/>
              <a:ext cx="228596" cy="239578"/>
            </a:xfrm>
            <a:custGeom>
              <a:avLst/>
              <a:gdLst/>
              <a:ahLst/>
              <a:cxnLst/>
              <a:rect l="0" t="0" r="0" b="0"/>
              <a:pathLst>
                <a:path w="228596" h="239578">
                  <a:moveTo>
                    <a:pt x="33303" y="7950"/>
                  </a:moveTo>
                  <a:lnTo>
                    <a:pt x="896" y="45253"/>
                  </a:lnTo>
                  <a:lnTo>
                    <a:pt x="0" y="43347"/>
                  </a:lnTo>
                  <a:lnTo>
                    <a:pt x="573" y="38567"/>
                  </a:lnTo>
                  <a:lnTo>
                    <a:pt x="12557" y="20661"/>
                  </a:lnTo>
                  <a:lnTo>
                    <a:pt x="36515" y="6127"/>
                  </a:lnTo>
                  <a:lnTo>
                    <a:pt x="71429" y="0"/>
                  </a:lnTo>
                  <a:lnTo>
                    <a:pt x="105821" y="3775"/>
                  </a:lnTo>
                  <a:lnTo>
                    <a:pt x="124415" y="12333"/>
                  </a:lnTo>
                  <a:lnTo>
                    <a:pt x="132649" y="17891"/>
                  </a:lnTo>
                  <a:lnTo>
                    <a:pt x="136968" y="25106"/>
                  </a:lnTo>
                  <a:lnTo>
                    <a:pt x="138648" y="42481"/>
                  </a:lnTo>
                  <a:lnTo>
                    <a:pt x="127428" y="71993"/>
                  </a:lnTo>
                  <a:lnTo>
                    <a:pt x="112571" y="86326"/>
                  </a:lnTo>
                  <a:lnTo>
                    <a:pt x="103696" y="91786"/>
                  </a:lnTo>
                  <a:lnTo>
                    <a:pt x="101289" y="94256"/>
                  </a:lnTo>
                  <a:lnTo>
                    <a:pt x="103193" y="94733"/>
                  </a:lnTo>
                  <a:lnTo>
                    <a:pt x="107973" y="93881"/>
                  </a:lnTo>
                  <a:lnTo>
                    <a:pt x="131467" y="98272"/>
                  </a:lnTo>
                  <a:lnTo>
                    <a:pt x="191530" y="131625"/>
                  </a:lnTo>
                  <a:lnTo>
                    <a:pt x="217316" y="152089"/>
                  </a:lnTo>
                  <a:lnTo>
                    <a:pt x="226221" y="172227"/>
                  </a:lnTo>
                  <a:lnTo>
                    <a:pt x="228595" y="184148"/>
                  </a:lnTo>
                  <a:lnTo>
                    <a:pt x="227839" y="194436"/>
                  </a:lnTo>
                  <a:lnTo>
                    <a:pt x="220759" y="212105"/>
                  </a:lnTo>
                  <a:lnTo>
                    <a:pt x="206694" y="224637"/>
                  </a:lnTo>
                  <a:lnTo>
                    <a:pt x="187575" y="232937"/>
                  </a:lnTo>
                  <a:lnTo>
                    <a:pt x="137173" y="238265"/>
                  </a:lnTo>
                  <a:lnTo>
                    <a:pt x="82157" y="239318"/>
                  </a:lnTo>
                  <a:lnTo>
                    <a:pt x="54360" y="2395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748145" y="4174224"/>
              <a:ext cx="368498" cy="25641"/>
            </a:xfrm>
            <a:custGeom>
              <a:avLst/>
              <a:gdLst/>
              <a:ahLst/>
              <a:cxnLst/>
              <a:rect l="0" t="0" r="0" b="0"/>
              <a:pathLst>
                <a:path w="368498" h="25641">
                  <a:moveTo>
                    <a:pt x="368497" y="5589"/>
                  </a:moveTo>
                  <a:lnTo>
                    <a:pt x="351729" y="0"/>
                  </a:lnTo>
                  <a:lnTo>
                    <a:pt x="318945" y="2113"/>
                  </a:lnTo>
                  <a:lnTo>
                    <a:pt x="265946" y="12138"/>
                  </a:lnTo>
                  <a:lnTo>
                    <a:pt x="207297" y="15332"/>
                  </a:lnTo>
                  <a:lnTo>
                    <a:pt x="150911" y="21552"/>
                  </a:lnTo>
                  <a:lnTo>
                    <a:pt x="97573" y="25640"/>
                  </a:lnTo>
                  <a:lnTo>
                    <a:pt x="41977" y="23328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895544" y="4239524"/>
              <a:ext cx="179150" cy="350902"/>
            </a:xfrm>
            <a:custGeom>
              <a:avLst/>
              <a:gdLst/>
              <a:ahLst/>
              <a:cxnLst/>
              <a:rect l="0" t="0" r="0" b="0"/>
              <a:pathLst>
                <a:path w="179150" h="350902">
                  <a:moveTo>
                    <a:pt x="0" y="45574"/>
                  </a:moveTo>
                  <a:lnTo>
                    <a:pt x="22356" y="45574"/>
                  </a:lnTo>
                  <a:lnTo>
                    <a:pt x="84342" y="21855"/>
                  </a:lnTo>
                  <a:lnTo>
                    <a:pt x="147409" y="25"/>
                  </a:lnTo>
                  <a:lnTo>
                    <a:pt x="156764" y="0"/>
                  </a:lnTo>
                  <a:lnTo>
                    <a:pt x="173398" y="6212"/>
                  </a:lnTo>
                  <a:lnTo>
                    <a:pt x="177600" y="12314"/>
                  </a:lnTo>
                  <a:lnTo>
                    <a:pt x="179149" y="28452"/>
                  </a:lnTo>
                  <a:lnTo>
                    <a:pt x="167553" y="86011"/>
                  </a:lnTo>
                  <a:lnTo>
                    <a:pt x="149619" y="148515"/>
                  </a:lnTo>
                  <a:lnTo>
                    <a:pt x="128514" y="203731"/>
                  </a:lnTo>
                  <a:lnTo>
                    <a:pt x="107143" y="259699"/>
                  </a:lnTo>
                  <a:lnTo>
                    <a:pt x="84935" y="318397"/>
                  </a:lnTo>
                  <a:lnTo>
                    <a:pt x="73699" y="3509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4274570" y="4116642"/>
            <a:ext cx="126342" cy="73701"/>
            <a:chOff x="4274570" y="4116642"/>
            <a:chExt cx="126342" cy="73701"/>
          </a:xfrm>
        </p:grpSpPr>
        <p:sp>
          <p:nvSpPr>
            <p:cNvPr id="131" name="Freeform 130"/>
            <p:cNvSpPr/>
            <p:nvPr/>
          </p:nvSpPr>
          <p:spPr>
            <a:xfrm>
              <a:off x="4285098" y="4116642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274570" y="4190342"/>
              <a:ext cx="126342" cy="1"/>
            </a:xfrm>
            <a:custGeom>
              <a:avLst/>
              <a:gdLst/>
              <a:ahLst/>
              <a:cxnLst/>
              <a:rect l="0" t="0" r="0" b="0"/>
              <a:pathLst>
                <a:path w="126342" h="1">
                  <a:moveTo>
                    <a:pt x="126341" y="0"/>
                  </a:moveTo>
                  <a:lnTo>
                    <a:pt x="67725" y="0"/>
                  </a:lnTo>
                  <a:lnTo>
                    <a:pt x="1215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4530478" y="3899852"/>
            <a:ext cx="2323575" cy="487129"/>
            <a:chOff x="4530478" y="3899852"/>
            <a:chExt cx="2323575" cy="487129"/>
          </a:xfrm>
        </p:grpSpPr>
        <p:sp>
          <p:nvSpPr>
            <p:cNvPr id="134" name="Freeform 133"/>
            <p:cNvSpPr/>
            <p:nvPr/>
          </p:nvSpPr>
          <p:spPr>
            <a:xfrm>
              <a:off x="4530478" y="3966581"/>
              <a:ext cx="437457" cy="420400"/>
            </a:xfrm>
            <a:custGeom>
              <a:avLst/>
              <a:gdLst/>
              <a:ahLst/>
              <a:cxnLst/>
              <a:rect l="0" t="0" r="0" b="0"/>
              <a:pathLst>
                <a:path w="437457" h="420400">
                  <a:moveTo>
                    <a:pt x="249460" y="23719"/>
                  </a:moveTo>
                  <a:lnTo>
                    <a:pt x="238281" y="12541"/>
                  </a:lnTo>
                  <a:lnTo>
                    <a:pt x="208973" y="0"/>
                  </a:lnTo>
                  <a:lnTo>
                    <a:pt x="170653" y="54"/>
                  </a:lnTo>
                  <a:lnTo>
                    <a:pt x="113303" y="13772"/>
                  </a:lnTo>
                  <a:lnTo>
                    <a:pt x="70616" y="32933"/>
                  </a:lnTo>
                  <a:lnTo>
                    <a:pt x="44521" y="52446"/>
                  </a:lnTo>
                  <a:lnTo>
                    <a:pt x="32424" y="72361"/>
                  </a:lnTo>
                  <a:lnTo>
                    <a:pt x="11349" y="128477"/>
                  </a:lnTo>
                  <a:lnTo>
                    <a:pt x="0" y="177254"/>
                  </a:lnTo>
                  <a:lnTo>
                    <a:pt x="3002" y="236931"/>
                  </a:lnTo>
                  <a:lnTo>
                    <a:pt x="14860" y="292609"/>
                  </a:lnTo>
                  <a:lnTo>
                    <a:pt x="26181" y="326439"/>
                  </a:lnTo>
                  <a:lnTo>
                    <a:pt x="57074" y="366844"/>
                  </a:lnTo>
                  <a:lnTo>
                    <a:pt x="88861" y="388468"/>
                  </a:lnTo>
                  <a:lnTo>
                    <a:pt x="152156" y="412318"/>
                  </a:lnTo>
                  <a:lnTo>
                    <a:pt x="188653" y="420399"/>
                  </a:lnTo>
                  <a:lnTo>
                    <a:pt x="225983" y="419674"/>
                  </a:lnTo>
                  <a:lnTo>
                    <a:pt x="280727" y="404541"/>
                  </a:lnTo>
                  <a:lnTo>
                    <a:pt x="319977" y="380656"/>
                  </a:lnTo>
                  <a:lnTo>
                    <a:pt x="381171" y="332495"/>
                  </a:lnTo>
                  <a:lnTo>
                    <a:pt x="409401" y="296062"/>
                  </a:lnTo>
                  <a:lnTo>
                    <a:pt x="431294" y="244634"/>
                  </a:lnTo>
                  <a:lnTo>
                    <a:pt x="437456" y="187026"/>
                  </a:lnTo>
                  <a:lnTo>
                    <a:pt x="436183" y="144766"/>
                  </a:lnTo>
                  <a:lnTo>
                    <a:pt x="415194" y="87579"/>
                  </a:lnTo>
                  <a:lnTo>
                    <a:pt x="398522" y="61098"/>
                  </a:lnTo>
                  <a:lnTo>
                    <a:pt x="373175" y="38434"/>
                  </a:lnTo>
                  <a:lnTo>
                    <a:pt x="343438" y="22490"/>
                  </a:lnTo>
                  <a:lnTo>
                    <a:pt x="283138" y="14415"/>
                  </a:lnTo>
                  <a:lnTo>
                    <a:pt x="249460" y="131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064207" y="4264041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432704" y="3906072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21057" y="0"/>
                  </a:moveTo>
                  <a:lnTo>
                    <a:pt x="21057" y="54145"/>
                  </a:lnTo>
                  <a:lnTo>
                    <a:pt x="21057" y="109091"/>
                  </a:lnTo>
                  <a:lnTo>
                    <a:pt x="21057" y="172241"/>
                  </a:lnTo>
                  <a:lnTo>
                    <a:pt x="21057" y="234108"/>
                  </a:lnTo>
                  <a:lnTo>
                    <a:pt x="15468" y="291129"/>
                  </a:lnTo>
                  <a:lnTo>
                    <a:pt x="10335" y="343423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267259" y="3948186"/>
              <a:ext cx="165446" cy="187451"/>
            </a:xfrm>
            <a:custGeom>
              <a:avLst/>
              <a:gdLst/>
              <a:ahLst/>
              <a:cxnLst/>
              <a:rect l="0" t="0" r="0" b="0"/>
              <a:pathLst>
                <a:path w="165446" h="187451">
                  <a:moveTo>
                    <a:pt x="165445" y="147399"/>
                  </a:moveTo>
                  <a:lnTo>
                    <a:pt x="102018" y="165357"/>
                  </a:lnTo>
                  <a:lnTo>
                    <a:pt x="49598" y="182549"/>
                  </a:lnTo>
                  <a:lnTo>
                    <a:pt x="12447" y="187450"/>
                  </a:lnTo>
                  <a:lnTo>
                    <a:pt x="4955" y="184628"/>
                  </a:lnTo>
                  <a:lnTo>
                    <a:pt x="1130" y="179238"/>
                  </a:lnTo>
                  <a:lnTo>
                    <a:pt x="0" y="163889"/>
                  </a:lnTo>
                  <a:lnTo>
                    <a:pt x="7110" y="134348"/>
                  </a:lnTo>
                  <a:lnTo>
                    <a:pt x="30875" y="74985"/>
                  </a:lnTo>
                  <a:lnTo>
                    <a:pt x="57806" y="24346"/>
                  </a:lnTo>
                  <a:lnTo>
                    <a:pt x="7068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518202" y="3899852"/>
              <a:ext cx="230358" cy="418712"/>
            </a:xfrm>
            <a:custGeom>
              <a:avLst/>
              <a:gdLst/>
              <a:ahLst/>
              <a:cxnLst/>
              <a:rect l="0" t="0" r="0" b="0"/>
              <a:pathLst>
                <a:path w="230358" h="418712">
                  <a:moveTo>
                    <a:pt x="30316" y="79920"/>
                  </a:moveTo>
                  <a:lnTo>
                    <a:pt x="39891" y="48637"/>
                  </a:lnTo>
                  <a:lnTo>
                    <a:pt x="69719" y="10232"/>
                  </a:lnTo>
                  <a:lnTo>
                    <a:pt x="89552" y="2154"/>
                  </a:lnTo>
                  <a:lnTo>
                    <a:pt x="101392" y="0"/>
                  </a:lnTo>
                  <a:lnTo>
                    <a:pt x="110455" y="2073"/>
                  </a:lnTo>
                  <a:lnTo>
                    <a:pt x="117667" y="6965"/>
                  </a:lnTo>
                  <a:lnTo>
                    <a:pt x="143237" y="40033"/>
                  </a:lnTo>
                  <a:lnTo>
                    <a:pt x="152681" y="81230"/>
                  </a:lnTo>
                  <a:lnTo>
                    <a:pt x="155872" y="140316"/>
                  </a:lnTo>
                  <a:lnTo>
                    <a:pt x="156425" y="188802"/>
                  </a:lnTo>
                  <a:lnTo>
                    <a:pt x="153492" y="247700"/>
                  </a:lnTo>
                  <a:lnTo>
                    <a:pt x="136405" y="304394"/>
                  </a:lnTo>
                  <a:lnTo>
                    <a:pt x="117736" y="358314"/>
                  </a:lnTo>
                  <a:lnTo>
                    <a:pt x="85964" y="401558"/>
                  </a:lnTo>
                  <a:lnTo>
                    <a:pt x="59673" y="417895"/>
                  </a:lnTo>
                  <a:lnTo>
                    <a:pt x="51057" y="418711"/>
                  </a:lnTo>
                  <a:lnTo>
                    <a:pt x="35245" y="413377"/>
                  </a:lnTo>
                  <a:lnTo>
                    <a:pt x="13189" y="391632"/>
                  </a:lnTo>
                  <a:lnTo>
                    <a:pt x="5156" y="369757"/>
                  </a:lnTo>
                  <a:lnTo>
                    <a:pt x="0" y="317586"/>
                  </a:lnTo>
                  <a:lnTo>
                    <a:pt x="5534" y="293174"/>
                  </a:lnTo>
                  <a:lnTo>
                    <a:pt x="10285" y="281751"/>
                  </a:lnTo>
                  <a:lnTo>
                    <a:pt x="24923" y="265939"/>
                  </a:lnTo>
                  <a:lnTo>
                    <a:pt x="33740" y="260084"/>
                  </a:lnTo>
                  <a:lnTo>
                    <a:pt x="68505" y="251845"/>
                  </a:lnTo>
                  <a:lnTo>
                    <a:pt x="88623" y="256156"/>
                  </a:lnTo>
                  <a:lnTo>
                    <a:pt x="147925" y="297964"/>
                  </a:lnTo>
                  <a:lnTo>
                    <a:pt x="209458" y="325008"/>
                  </a:lnTo>
                  <a:lnTo>
                    <a:pt x="230357" y="3326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777031" y="3921323"/>
              <a:ext cx="179207" cy="342842"/>
            </a:xfrm>
            <a:custGeom>
              <a:avLst/>
              <a:gdLst/>
              <a:ahLst/>
              <a:cxnLst/>
              <a:rect l="0" t="0" r="0" b="0"/>
              <a:pathLst>
                <a:path w="179207" h="342842">
                  <a:moveTo>
                    <a:pt x="171570" y="58449"/>
                  </a:moveTo>
                  <a:lnTo>
                    <a:pt x="135653" y="112324"/>
                  </a:lnTo>
                  <a:lnTo>
                    <a:pt x="101271" y="169485"/>
                  </a:lnTo>
                  <a:lnTo>
                    <a:pt x="74604" y="229395"/>
                  </a:lnTo>
                  <a:lnTo>
                    <a:pt x="53890" y="277960"/>
                  </a:lnTo>
                  <a:lnTo>
                    <a:pt x="52198" y="299899"/>
                  </a:lnTo>
                  <a:lnTo>
                    <a:pt x="56514" y="320178"/>
                  </a:lnTo>
                  <a:lnTo>
                    <a:pt x="66232" y="336990"/>
                  </a:lnTo>
                  <a:lnTo>
                    <a:pt x="74438" y="341239"/>
                  </a:lnTo>
                  <a:lnTo>
                    <a:pt x="96034" y="342841"/>
                  </a:lnTo>
                  <a:lnTo>
                    <a:pt x="128912" y="337165"/>
                  </a:lnTo>
                  <a:lnTo>
                    <a:pt x="147151" y="325042"/>
                  </a:lnTo>
                  <a:lnTo>
                    <a:pt x="161887" y="307956"/>
                  </a:lnTo>
                  <a:lnTo>
                    <a:pt x="172335" y="288664"/>
                  </a:lnTo>
                  <a:lnTo>
                    <a:pt x="179206" y="252483"/>
                  </a:lnTo>
                  <a:lnTo>
                    <a:pt x="174573" y="232034"/>
                  </a:lnTo>
                  <a:lnTo>
                    <a:pt x="163546" y="215146"/>
                  </a:lnTo>
                  <a:lnTo>
                    <a:pt x="101683" y="156804"/>
                  </a:lnTo>
                  <a:lnTo>
                    <a:pt x="44638" y="114608"/>
                  </a:lnTo>
                  <a:lnTo>
                    <a:pt x="19057" y="93546"/>
                  </a:lnTo>
                  <a:lnTo>
                    <a:pt x="2248" y="66898"/>
                  </a:lnTo>
                  <a:lnTo>
                    <a:pt x="0" y="46996"/>
                  </a:lnTo>
                  <a:lnTo>
                    <a:pt x="4070" y="27622"/>
                  </a:lnTo>
                  <a:lnTo>
                    <a:pt x="13677" y="11213"/>
                  </a:lnTo>
                  <a:lnTo>
                    <a:pt x="21854" y="5901"/>
                  </a:lnTo>
                  <a:lnTo>
                    <a:pt x="43418" y="0"/>
                  </a:lnTo>
                  <a:lnTo>
                    <a:pt x="81866" y="2266"/>
                  </a:lnTo>
                  <a:lnTo>
                    <a:pt x="129456" y="163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071483" y="3937658"/>
              <a:ext cx="249494" cy="372411"/>
            </a:xfrm>
            <a:custGeom>
              <a:avLst/>
              <a:gdLst/>
              <a:ahLst/>
              <a:cxnLst/>
              <a:rect l="0" t="0" r="0" b="0"/>
              <a:pathLst>
                <a:path w="249494" h="372411">
                  <a:moveTo>
                    <a:pt x="108745" y="0"/>
                  </a:moveTo>
                  <a:lnTo>
                    <a:pt x="80064" y="53875"/>
                  </a:lnTo>
                  <a:lnTo>
                    <a:pt x="42873" y="115921"/>
                  </a:lnTo>
                  <a:lnTo>
                    <a:pt x="17877" y="178994"/>
                  </a:lnTo>
                  <a:lnTo>
                    <a:pt x="0" y="237217"/>
                  </a:lnTo>
                  <a:lnTo>
                    <a:pt x="614" y="277867"/>
                  </a:lnTo>
                  <a:lnTo>
                    <a:pt x="8206" y="313958"/>
                  </a:lnTo>
                  <a:lnTo>
                    <a:pt x="20777" y="332949"/>
                  </a:lnTo>
                  <a:lnTo>
                    <a:pt x="38063" y="348018"/>
                  </a:lnTo>
                  <a:lnTo>
                    <a:pt x="88085" y="371159"/>
                  </a:lnTo>
                  <a:lnTo>
                    <a:pt x="108921" y="372410"/>
                  </a:lnTo>
                  <a:lnTo>
                    <a:pt x="162580" y="360607"/>
                  </a:lnTo>
                  <a:lnTo>
                    <a:pt x="199045" y="349522"/>
                  </a:lnTo>
                  <a:lnTo>
                    <a:pt x="217509" y="338227"/>
                  </a:lnTo>
                  <a:lnTo>
                    <a:pt x="230393" y="322288"/>
                  </a:lnTo>
                  <a:lnTo>
                    <a:pt x="248198" y="283460"/>
                  </a:lnTo>
                  <a:lnTo>
                    <a:pt x="249493" y="262853"/>
                  </a:lnTo>
                  <a:lnTo>
                    <a:pt x="244999" y="243165"/>
                  </a:lnTo>
                  <a:lnTo>
                    <a:pt x="235202" y="226616"/>
                  </a:lnTo>
                  <a:lnTo>
                    <a:pt x="210945" y="204146"/>
                  </a:lnTo>
                  <a:lnTo>
                    <a:pt x="188482" y="196016"/>
                  </a:lnTo>
                  <a:lnTo>
                    <a:pt x="162901" y="193573"/>
                  </a:lnTo>
                  <a:lnTo>
                    <a:pt x="123361" y="199945"/>
                  </a:lnTo>
                  <a:lnTo>
                    <a:pt x="81086" y="219346"/>
                  </a:lnTo>
                  <a:lnTo>
                    <a:pt x="56102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675067" y="4042943"/>
              <a:ext cx="178986" cy="16595"/>
            </a:xfrm>
            <a:custGeom>
              <a:avLst/>
              <a:gdLst/>
              <a:ahLst/>
              <a:cxnLst/>
              <a:rect l="0" t="0" r="0" b="0"/>
              <a:pathLst>
                <a:path w="178986" h="16595">
                  <a:moveTo>
                    <a:pt x="178985" y="10528"/>
                  </a:moveTo>
                  <a:lnTo>
                    <a:pt x="146532" y="16594"/>
                  </a:lnTo>
                  <a:lnTo>
                    <a:pt x="94643" y="5969"/>
                  </a:lnTo>
                  <a:lnTo>
                    <a:pt x="33766" y="7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643482" y="4158756"/>
              <a:ext cx="210571" cy="5215"/>
            </a:xfrm>
            <a:custGeom>
              <a:avLst/>
              <a:gdLst/>
              <a:ahLst/>
              <a:cxnLst/>
              <a:rect l="0" t="0" r="0" b="0"/>
              <a:pathLst>
                <a:path w="210571" h="5215">
                  <a:moveTo>
                    <a:pt x="210570" y="0"/>
                  </a:moveTo>
                  <a:lnTo>
                    <a:pt x="153305" y="0"/>
                  </a:lnTo>
                  <a:lnTo>
                    <a:pt x="103915" y="3120"/>
                  </a:lnTo>
                  <a:lnTo>
                    <a:pt x="55356" y="52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5085264" y="4295626"/>
            <a:ext cx="634373" cy="282466"/>
            <a:chOff x="5085264" y="4295626"/>
            <a:chExt cx="634373" cy="282466"/>
          </a:xfrm>
        </p:grpSpPr>
        <p:sp>
          <p:nvSpPr>
            <p:cNvPr id="144" name="Freeform 143"/>
            <p:cNvSpPr/>
            <p:nvPr/>
          </p:nvSpPr>
          <p:spPr>
            <a:xfrm>
              <a:off x="5085264" y="4295626"/>
              <a:ext cx="631360" cy="282466"/>
            </a:xfrm>
            <a:custGeom>
              <a:avLst/>
              <a:gdLst/>
              <a:ahLst/>
              <a:cxnLst/>
              <a:rect l="0" t="0" r="0" b="0"/>
              <a:pathLst>
                <a:path w="631360" h="282466">
                  <a:moveTo>
                    <a:pt x="0" y="115814"/>
                  </a:moveTo>
                  <a:lnTo>
                    <a:pt x="0" y="138171"/>
                  </a:lnTo>
                  <a:lnTo>
                    <a:pt x="6239" y="155386"/>
                  </a:lnTo>
                  <a:lnTo>
                    <a:pt x="40433" y="215977"/>
                  </a:lnTo>
                  <a:lnTo>
                    <a:pt x="86468" y="259562"/>
                  </a:lnTo>
                  <a:lnTo>
                    <a:pt x="116477" y="275129"/>
                  </a:lnTo>
                  <a:lnTo>
                    <a:pt x="166464" y="282465"/>
                  </a:lnTo>
                  <a:lnTo>
                    <a:pt x="218278" y="280794"/>
                  </a:lnTo>
                  <a:lnTo>
                    <a:pt x="262655" y="269546"/>
                  </a:lnTo>
                  <a:lnTo>
                    <a:pt x="317269" y="234461"/>
                  </a:lnTo>
                  <a:lnTo>
                    <a:pt x="364496" y="192964"/>
                  </a:lnTo>
                  <a:lnTo>
                    <a:pt x="380310" y="166359"/>
                  </a:lnTo>
                  <a:lnTo>
                    <a:pt x="392405" y="136249"/>
                  </a:lnTo>
                  <a:lnTo>
                    <a:pt x="397304" y="131777"/>
                  </a:lnTo>
                  <a:lnTo>
                    <a:pt x="402909" y="131135"/>
                  </a:lnTo>
                  <a:lnTo>
                    <a:pt x="408986" y="133047"/>
                  </a:lnTo>
                  <a:lnTo>
                    <a:pt x="418858" y="144530"/>
                  </a:lnTo>
                  <a:lnTo>
                    <a:pt x="440316" y="174909"/>
                  </a:lnTo>
                  <a:lnTo>
                    <a:pt x="460227" y="196364"/>
                  </a:lnTo>
                  <a:lnTo>
                    <a:pt x="468255" y="199930"/>
                  </a:lnTo>
                  <a:lnTo>
                    <a:pt x="486533" y="200772"/>
                  </a:lnTo>
                  <a:lnTo>
                    <a:pt x="503236" y="194127"/>
                  </a:lnTo>
                  <a:lnTo>
                    <a:pt x="554376" y="150563"/>
                  </a:lnTo>
                  <a:lnTo>
                    <a:pt x="581382" y="114359"/>
                  </a:lnTo>
                  <a:lnTo>
                    <a:pt x="603015" y="62980"/>
                  </a:lnTo>
                  <a:lnTo>
                    <a:pt x="603221" y="58365"/>
                  </a:lnTo>
                  <a:lnTo>
                    <a:pt x="601019" y="57627"/>
                  </a:lnTo>
                  <a:lnTo>
                    <a:pt x="597211" y="59475"/>
                  </a:lnTo>
                  <a:lnTo>
                    <a:pt x="598182" y="61877"/>
                  </a:lnTo>
                  <a:lnTo>
                    <a:pt x="608620" y="67666"/>
                  </a:lnTo>
                  <a:lnTo>
                    <a:pt x="615146" y="67337"/>
                  </a:lnTo>
                  <a:lnTo>
                    <a:pt x="628638" y="60734"/>
                  </a:lnTo>
                  <a:lnTo>
                    <a:pt x="630832" y="55697"/>
                  </a:lnTo>
                  <a:lnTo>
                    <a:pt x="629954" y="50000"/>
                  </a:lnTo>
                  <a:lnTo>
                    <a:pt x="627030" y="43862"/>
                  </a:lnTo>
                  <a:lnTo>
                    <a:pt x="621571" y="40940"/>
                  </a:lnTo>
                  <a:lnTo>
                    <a:pt x="606147" y="40813"/>
                  </a:lnTo>
                  <a:lnTo>
                    <a:pt x="601800" y="44756"/>
                  </a:lnTo>
                  <a:lnTo>
                    <a:pt x="600071" y="50895"/>
                  </a:lnTo>
                  <a:lnTo>
                    <a:pt x="600089" y="58496"/>
                  </a:lnTo>
                  <a:lnTo>
                    <a:pt x="602441" y="61225"/>
                  </a:lnTo>
                  <a:lnTo>
                    <a:pt x="606348" y="60704"/>
                  </a:lnTo>
                  <a:lnTo>
                    <a:pt x="623025" y="48792"/>
                  </a:lnTo>
                  <a:lnTo>
                    <a:pt x="629429" y="43057"/>
                  </a:lnTo>
                  <a:lnTo>
                    <a:pt x="631359" y="36894"/>
                  </a:lnTo>
                  <a:lnTo>
                    <a:pt x="630306" y="30445"/>
                  </a:lnTo>
                  <a:lnTo>
                    <a:pt x="627265" y="23806"/>
                  </a:lnTo>
                  <a:lnTo>
                    <a:pt x="614526" y="13310"/>
                  </a:lnTo>
                  <a:lnTo>
                    <a:pt x="593863" y="3944"/>
                  </a:lnTo>
                  <a:lnTo>
                    <a:pt x="57906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653803" y="4316684"/>
              <a:ext cx="64621" cy="52643"/>
            </a:xfrm>
            <a:custGeom>
              <a:avLst/>
              <a:gdLst/>
              <a:ahLst/>
              <a:cxnLst/>
              <a:rect l="0" t="0" r="0" b="0"/>
              <a:pathLst>
                <a:path w="64621" h="52643">
                  <a:moveTo>
                    <a:pt x="10528" y="0"/>
                  </a:moveTo>
                  <a:lnTo>
                    <a:pt x="27296" y="11178"/>
                  </a:lnTo>
                  <a:lnTo>
                    <a:pt x="48006" y="13547"/>
                  </a:lnTo>
                  <a:lnTo>
                    <a:pt x="60080" y="12540"/>
                  </a:lnTo>
                  <a:lnTo>
                    <a:pt x="64620" y="10700"/>
                  </a:lnTo>
                  <a:lnTo>
                    <a:pt x="64137" y="8303"/>
                  </a:lnTo>
                  <a:lnTo>
                    <a:pt x="60305" y="5535"/>
                  </a:lnTo>
                  <a:lnTo>
                    <a:pt x="46690" y="5580"/>
                  </a:lnTo>
                  <a:lnTo>
                    <a:pt x="9352" y="15140"/>
                  </a:lnTo>
                  <a:lnTo>
                    <a:pt x="3895" y="20622"/>
                  </a:lnTo>
                  <a:lnTo>
                    <a:pt x="1427" y="2778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653803" y="4314123"/>
              <a:ext cx="65834" cy="55204"/>
            </a:xfrm>
            <a:custGeom>
              <a:avLst/>
              <a:gdLst/>
              <a:ahLst/>
              <a:cxnLst/>
              <a:rect l="0" t="0" r="0" b="0"/>
              <a:pathLst>
                <a:path w="65834" h="55204">
                  <a:moveTo>
                    <a:pt x="42114" y="55203"/>
                  </a:moveTo>
                  <a:lnTo>
                    <a:pt x="57755" y="37222"/>
                  </a:lnTo>
                  <a:lnTo>
                    <a:pt x="65833" y="20306"/>
                  </a:lnTo>
                  <a:lnTo>
                    <a:pt x="64945" y="13221"/>
                  </a:lnTo>
                  <a:lnTo>
                    <a:pt x="60845" y="7328"/>
                  </a:lnTo>
                  <a:lnTo>
                    <a:pt x="54601" y="2229"/>
                  </a:lnTo>
                  <a:lnTo>
                    <a:pt x="46929" y="0"/>
                  </a:lnTo>
                  <a:lnTo>
                    <a:pt x="29046" y="643"/>
                  </a:lnTo>
                  <a:lnTo>
                    <a:pt x="21704" y="4792"/>
                  </a:lnTo>
                  <a:lnTo>
                    <a:pt x="0" y="341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7161934" y="3811316"/>
            <a:ext cx="1334564" cy="496947"/>
            <a:chOff x="7161934" y="3811316"/>
            <a:chExt cx="1334564" cy="496947"/>
          </a:xfrm>
        </p:grpSpPr>
        <p:sp>
          <p:nvSpPr>
            <p:cNvPr id="148" name="Freeform 147"/>
            <p:cNvSpPr/>
            <p:nvPr/>
          </p:nvSpPr>
          <p:spPr>
            <a:xfrm>
              <a:off x="7391005" y="3811316"/>
              <a:ext cx="52643" cy="421140"/>
            </a:xfrm>
            <a:custGeom>
              <a:avLst/>
              <a:gdLst/>
              <a:ahLst/>
              <a:cxnLst/>
              <a:rect l="0" t="0" r="0" b="0"/>
              <a:pathLst>
                <a:path w="52643" h="421140">
                  <a:moveTo>
                    <a:pt x="52642" y="0"/>
                  </a:moveTo>
                  <a:lnTo>
                    <a:pt x="38171" y="34791"/>
                  </a:lnTo>
                  <a:lnTo>
                    <a:pt x="32886" y="93656"/>
                  </a:lnTo>
                  <a:lnTo>
                    <a:pt x="28852" y="142784"/>
                  </a:lnTo>
                  <a:lnTo>
                    <a:pt x="23367" y="198674"/>
                  </a:lnTo>
                  <a:lnTo>
                    <a:pt x="21741" y="252278"/>
                  </a:lnTo>
                  <a:lnTo>
                    <a:pt x="18140" y="305206"/>
                  </a:lnTo>
                  <a:lnTo>
                    <a:pt x="12784" y="354813"/>
                  </a:lnTo>
                  <a:lnTo>
                    <a:pt x="8077" y="392909"/>
                  </a:lnTo>
                  <a:lnTo>
                    <a:pt x="0" y="4211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161934" y="3874487"/>
              <a:ext cx="208015" cy="233868"/>
            </a:xfrm>
            <a:custGeom>
              <a:avLst/>
              <a:gdLst/>
              <a:ahLst/>
              <a:cxnLst/>
              <a:rect l="0" t="0" r="0" b="0"/>
              <a:pathLst>
                <a:path w="208015" h="233868">
                  <a:moveTo>
                    <a:pt x="208014" y="147399"/>
                  </a:moveTo>
                  <a:lnTo>
                    <a:pt x="144586" y="174910"/>
                  </a:lnTo>
                  <a:lnTo>
                    <a:pt x="81650" y="204888"/>
                  </a:lnTo>
                  <a:lnTo>
                    <a:pt x="29027" y="233232"/>
                  </a:lnTo>
                  <a:lnTo>
                    <a:pt x="19669" y="233867"/>
                  </a:lnTo>
                  <a:lnTo>
                    <a:pt x="3032" y="228333"/>
                  </a:lnTo>
                  <a:lnTo>
                    <a:pt x="0" y="222412"/>
                  </a:lnTo>
                  <a:lnTo>
                    <a:pt x="317" y="214955"/>
                  </a:lnTo>
                  <a:lnTo>
                    <a:pt x="21873" y="154268"/>
                  </a:lnTo>
                  <a:lnTo>
                    <a:pt x="47243" y="101052"/>
                  </a:lnTo>
                  <a:lnTo>
                    <a:pt x="73426" y="42943"/>
                  </a:lnTo>
                  <a:lnTo>
                    <a:pt x="922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420143" y="3840862"/>
              <a:ext cx="264390" cy="467401"/>
            </a:xfrm>
            <a:custGeom>
              <a:avLst/>
              <a:gdLst/>
              <a:ahLst/>
              <a:cxnLst/>
              <a:rect l="0" t="0" r="0" b="0"/>
              <a:pathLst>
                <a:path w="264390" h="467401">
                  <a:moveTo>
                    <a:pt x="170903" y="23096"/>
                  </a:moveTo>
                  <a:lnTo>
                    <a:pt x="134987" y="76971"/>
                  </a:lnTo>
                  <a:lnTo>
                    <a:pt x="121405" y="97344"/>
                  </a:lnTo>
                  <a:lnTo>
                    <a:pt x="116848" y="99501"/>
                  </a:lnTo>
                  <a:lnTo>
                    <a:pt x="113810" y="96260"/>
                  </a:lnTo>
                  <a:lnTo>
                    <a:pt x="111784" y="89419"/>
                  </a:lnTo>
                  <a:lnTo>
                    <a:pt x="115772" y="72460"/>
                  </a:lnTo>
                  <a:lnTo>
                    <a:pt x="131172" y="46301"/>
                  </a:lnTo>
                  <a:lnTo>
                    <a:pt x="157336" y="16502"/>
                  </a:lnTo>
                  <a:lnTo>
                    <a:pt x="183651" y="735"/>
                  </a:lnTo>
                  <a:lnTo>
                    <a:pt x="193440" y="0"/>
                  </a:lnTo>
                  <a:lnTo>
                    <a:pt x="213675" y="5422"/>
                  </a:lnTo>
                  <a:lnTo>
                    <a:pt x="239209" y="21629"/>
                  </a:lnTo>
                  <a:lnTo>
                    <a:pt x="251174" y="37652"/>
                  </a:lnTo>
                  <a:lnTo>
                    <a:pt x="259223" y="57641"/>
                  </a:lnTo>
                  <a:lnTo>
                    <a:pt x="264389" y="108602"/>
                  </a:lnTo>
                  <a:lnTo>
                    <a:pt x="259820" y="169318"/>
                  </a:lnTo>
                  <a:lnTo>
                    <a:pt x="250931" y="220319"/>
                  </a:lnTo>
                  <a:lnTo>
                    <a:pt x="237448" y="273144"/>
                  </a:lnTo>
                  <a:lnTo>
                    <a:pt x="225845" y="305415"/>
                  </a:lnTo>
                  <a:lnTo>
                    <a:pt x="180800" y="366981"/>
                  </a:lnTo>
                  <a:lnTo>
                    <a:pt x="125838" y="422766"/>
                  </a:lnTo>
                  <a:lnTo>
                    <a:pt x="65359" y="462137"/>
                  </a:lnTo>
                  <a:lnTo>
                    <a:pt x="54917" y="466699"/>
                  </a:lnTo>
                  <a:lnTo>
                    <a:pt x="44447" y="467400"/>
                  </a:lnTo>
                  <a:lnTo>
                    <a:pt x="23453" y="461940"/>
                  </a:lnTo>
                  <a:lnTo>
                    <a:pt x="8664" y="448595"/>
                  </a:lnTo>
                  <a:lnTo>
                    <a:pt x="3082" y="440123"/>
                  </a:lnTo>
                  <a:lnTo>
                    <a:pt x="0" y="418231"/>
                  </a:lnTo>
                  <a:lnTo>
                    <a:pt x="3699" y="395244"/>
                  </a:lnTo>
                  <a:lnTo>
                    <a:pt x="13143" y="377228"/>
                  </a:lnTo>
                  <a:lnTo>
                    <a:pt x="37202" y="353932"/>
                  </a:lnTo>
                  <a:lnTo>
                    <a:pt x="59619" y="345609"/>
                  </a:lnTo>
                  <a:lnTo>
                    <a:pt x="112136" y="340266"/>
                  </a:lnTo>
                  <a:lnTo>
                    <a:pt x="136595" y="345775"/>
                  </a:lnTo>
                  <a:lnTo>
                    <a:pt x="190431" y="374945"/>
                  </a:lnTo>
                  <a:lnTo>
                    <a:pt x="223546" y="4021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748974" y="4221927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904240" y="3845775"/>
              <a:ext cx="181647" cy="379087"/>
            </a:xfrm>
            <a:custGeom>
              <a:avLst/>
              <a:gdLst/>
              <a:ahLst/>
              <a:cxnLst/>
              <a:rect l="0" t="0" r="0" b="0"/>
              <a:pathLst>
                <a:path w="181647" h="379087">
                  <a:moveTo>
                    <a:pt x="181646" y="60297"/>
                  </a:moveTo>
                  <a:lnTo>
                    <a:pt x="147317" y="121170"/>
                  </a:lnTo>
                  <a:lnTo>
                    <a:pt x="114604" y="175071"/>
                  </a:lnTo>
                  <a:lnTo>
                    <a:pt x="86818" y="229241"/>
                  </a:lnTo>
                  <a:lnTo>
                    <a:pt x="58799" y="285001"/>
                  </a:lnTo>
                  <a:lnTo>
                    <a:pt x="40310" y="333841"/>
                  </a:lnTo>
                  <a:lnTo>
                    <a:pt x="36941" y="360076"/>
                  </a:lnTo>
                  <a:lnTo>
                    <a:pt x="40723" y="368944"/>
                  </a:lnTo>
                  <a:lnTo>
                    <a:pt x="47922" y="374856"/>
                  </a:lnTo>
                  <a:lnTo>
                    <a:pt x="57401" y="378798"/>
                  </a:lnTo>
                  <a:lnTo>
                    <a:pt x="67231" y="379086"/>
                  </a:lnTo>
                  <a:lnTo>
                    <a:pt x="87511" y="373167"/>
                  </a:lnTo>
                  <a:lnTo>
                    <a:pt x="105103" y="359617"/>
                  </a:lnTo>
                  <a:lnTo>
                    <a:pt x="119551" y="341897"/>
                  </a:lnTo>
                  <a:lnTo>
                    <a:pt x="129872" y="322323"/>
                  </a:lnTo>
                  <a:lnTo>
                    <a:pt x="136670" y="285984"/>
                  </a:lnTo>
                  <a:lnTo>
                    <a:pt x="133095" y="251170"/>
                  </a:lnTo>
                  <a:lnTo>
                    <a:pt x="124583" y="232477"/>
                  </a:lnTo>
                  <a:lnTo>
                    <a:pt x="100054" y="201413"/>
                  </a:lnTo>
                  <a:lnTo>
                    <a:pt x="41020" y="151587"/>
                  </a:lnTo>
                  <a:lnTo>
                    <a:pt x="14417" y="129330"/>
                  </a:lnTo>
                  <a:lnTo>
                    <a:pt x="2816" y="110866"/>
                  </a:lnTo>
                  <a:lnTo>
                    <a:pt x="0" y="90961"/>
                  </a:lnTo>
                  <a:lnTo>
                    <a:pt x="7725" y="49586"/>
                  </a:lnTo>
                  <a:lnTo>
                    <a:pt x="22749" y="23718"/>
                  </a:lnTo>
                  <a:lnTo>
                    <a:pt x="38496" y="11674"/>
                  </a:lnTo>
                  <a:lnTo>
                    <a:pt x="58362" y="3592"/>
                  </a:lnTo>
                  <a:lnTo>
                    <a:pt x="82789" y="0"/>
                  </a:lnTo>
                  <a:lnTo>
                    <a:pt x="103005" y="4643"/>
                  </a:lnTo>
                  <a:lnTo>
                    <a:pt x="139532" y="287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096415" y="3874487"/>
              <a:ext cx="153594" cy="339159"/>
            </a:xfrm>
            <a:custGeom>
              <a:avLst/>
              <a:gdLst/>
              <a:ahLst/>
              <a:cxnLst/>
              <a:rect l="0" t="0" r="0" b="0"/>
              <a:pathLst>
                <a:path w="153594" h="339159">
                  <a:moveTo>
                    <a:pt x="147398" y="0"/>
                  </a:moveTo>
                  <a:lnTo>
                    <a:pt x="123352" y="9575"/>
                  </a:lnTo>
                  <a:lnTo>
                    <a:pt x="109025" y="20243"/>
                  </a:lnTo>
                  <a:lnTo>
                    <a:pt x="75765" y="74552"/>
                  </a:lnTo>
                  <a:lnTo>
                    <a:pt x="50256" y="129574"/>
                  </a:lnTo>
                  <a:lnTo>
                    <a:pt x="25638" y="188552"/>
                  </a:lnTo>
                  <a:lnTo>
                    <a:pt x="7160" y="242029"/>
                  </a:lnTo>
                  <a:lnTo>
                    <a:pt x="2121" y="279292"/>
                  </a:lnTo>
                  <a:lnTo>
                    <a:pt x="7181" y="303114"/>
                  </a:lnTo>
                  <a:lnTo>
                    <a:pt x="11807" y="314380"/>
                  </a:lnTo>
                  <a:lnTo>
                    <a:pt x="26304" y="330017"/>
                  </a:lnTo>
                  <a:lnTo>
                    <a:pt x="35084" y="335825"/>
                  </a:lnTo>
                  <a:lnTo>
                    <a:pt x="54197" y="339158"/>
                  </a:lnTo>
                  <a:lnTo>
                    <a:pt x="95063" y="331766"/>
                  </a:lnTo>
                  <a:lnTo>
                    <a:pt x="112829" y="319417"/>
                  </a:lnTo>
                  <a:lnTo>
                    <a:pt x="143299" y="288482"/>
                  </a:lnTo>
                  <a:lnTo>
                    <a:pt x="151426" y="267814"/>
                  </a:lnTo>
                  <a:lnTo>
                    <a:pt x="153593" y="255752"/>
                  </a:lnTo>
                  <a:lnTo>
                    <a:pt x="149762" y="232990"/>
                  </a:lnTo>
                  <a:lnTo>
                    <a:pt x="145464" y="222007"/>
                  </a:lnTo>
                  <a:lnTo>
                    <a:pt x="131331" y="206684"/>
                  </a:lnTo>
                  <a:lnTo>
                    <a:pt x="122649" y="200960"/>
                  </a:lnTo>
                  <a:lnTo>
                    <a:pt x="103644" y="197720"/>
                  </a:lnTo>
                  <a:lnTo>
                    <a:pt x="62846" y="205172"/>
                  </a:lnTo>
                  <a:lnTo>
                    <a:pt x="37078" y="220149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335235" y="3842901"/>
              <a:ext cx="80384" cy="95663"/>
            </a:xfrm>
            <a:custGeom>
              <a:avLst/>
              <a:gdLst/>
              <a:ahLst/>
              <a:cxnLst/>
              <a:rect l="0" t="0" r="0" b="0"/>
              <a:pathLst>
                <a:path w="80384" h="95663">
                  <a:moveTo>
                    <a:pt x="55977" y="0"/>
                  </a:moveTo>
                  <a:lnTo>
                    <a:pt x="31931" y="9576"/>
                  </a:lnTo>
                  <a:lnTo>
                    <a:pt x="17603" y="20244"/>
                  </a:lnTo>
                  <a:lnTo>
                    <a:pt x="1973" y="44993"/>
                  </a:lnTo>
                  <a:lnTo>
                    <a:pt x="0" y="64450"/>
                  </a:lnTo>
                  <a:lnTo>
                    <a:pt x="1111" y="74552"/>
                  </a:lnTo>
                  <a:lnTo>
                    <a:pt x="5362" y="82457"/>
                  </a:lnTo>
                  <a:lnTo>
                    <a:pt x="19444" y="94359"/>
                  </a:lnTo>
                  <a:lnTo>
                    <a:pt x="26942" y="95662"/>
                  </a:lnTo>
                  <a:lnTo>
                    <a:pt x="34281" y="94190"/>
                  </a:lnTo>
                  <a:lnTo>
                    <a:pt x="55788" y="80941"/>
                  </a:lnTo>
                  <a:lnTo>
                    <a:pt x="68761" y="67559"/>
                  </a:lnTo>
                  <a:lnTo>
                    <a:pt x="78426" y="49914"/>
                  </a:lnTo>
                  <a:lnTo>
                    <a:pt x="80383" y="30373"/>
                  </a:lnTo>
                  <a:lnTo>
                    <a:pt x="7703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275399" y="3874487"/>
              <a:ext cx="221099" cy="389555"/>
            </a:xfrm>
            <a:custGeom>
              <a:avLst/>
              <a:gdLst/>
              <a:ahLst/>
              <a:cxnLst/>
              <a:rect l="0" t="0" r="0" b="0"/>
              <a:pathLst>
                <a:path w="221099" h="389555">
                  <a:moveTo>
                    <a:pt x="221098" y="0"/>
                  </a:moveTo>
                  <a:lnTo>
                    <a:pt x="178437" y="48901"/>
                  </a:lnTo>
                  <a:lnTo>
                    <a:pt x="143817" y="112027"/>
                  </a:lnTo>
                  <a:lnTo>
                    <a:pt x="114374" y="167957"/>
                  </a:lnTo>
                  <a:lnTo>
                    <a:pt x="91909" y="221032"/>
                  </a:lnTo>
                  <a:lnTo>
                    <a:pt x="60726" y="284263"/>
                  </a:lnTo>
                  <a:lnTo>
                    <a:pt x="29176" y="344320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8317513" y="4169285"/>
              <a:ext cx="63172" cy="42115"/>
            </a:xfrm>
            <a:custGeom>
              <a:avLst/>
              <a:gdLst/>
              <a:ahLst/>
              <a:cxnLst/>
              <a:rect l="0" t="0" r="0" b="0"/>
              <a:pathLst>
                <a:path w="63172" h="42115">
                  <a:moveTo>
                    <a:pt x="63171" y="0"/>
                  </a:moveTo>
                  <a:lnTo>
                    <a:pt x="39124" y="957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8359626" y="4158756"/>
              <a:ext cx="54035" cy="105286"/>
            </a:xfrm>
            <a:custGeom>
              <a:avLst/>
              <a:gdLst/>
              <a:ahLst/>
              <a:cxnLst/>
              <a:rect l="0" t="0" r="0" b="0"/>
              <a:pathLst>
                <a:path w="54035" h="105286">
                  <a:moveTo>
                    <a:pt x="0" y="105285"/>
                  </a:moveTo>
                  <a:lnTo>
                    <a:pt x="47876" y="59504"/>
                  </a:lnTo>
                  <a:lnTo>
                    <a:pt x="52975" y="50198"/>
                  </a:lnTo>
                  <a:lnTo>
                    <a:pt x="54034" y="41654"/>
                  </a:lnTo>
                  <a:lnTo>
                    <a:pt x="48973" y="25922"/>
                  </a:lnTo>
                  <a:lnTo>
                    <a:pt x="38924" y="14250"/>
                  </a:lnTo>
                  <a:lnTo>
                    <a:pt x="2105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8275399" y="4253513"/>
              <a:ext cx="31586" cy="10529"/>
            </a:xfrm>
            <a:custGeom>
              <a:avLst/>
              <a:gdLst/>
              <a:ahLst/>
              <a:cxnLst/>
              <a:rect l="0" t="0" r="0" b="0"/>
              <a:pathLst>
                <a:path w="31586" h="10529">
                  <a:moveTo>
                    <a:pt x="31585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0" name="Freeform 159"/>
          <p:cNvSpPr/>
          <p:nvPr/>
        </p:nvSpPr>
        <p:spPr>
          <a:xfrm>
            <a:off x="6898966" y="3527046"/>
            <a:ext cx="2169327" cy="821205"/>
          </a:xfrm>
          <a:custGeom>
            <a:avLst/>
            <a:gdLst/>
            <a:ahLst/>
            <a:cxnLst/>
            <a:rect l="0" t="0" r="0" b="0"/>
            <a:pathLst>
              <a:path w="2169327" h="821205">
                <a:moveTo>
                  <a:pt x="986879" y="94757"/>
                </a:moveTo>
                <a:lnTo>
                  <a:pt x="937947" y="86424"/>
                </a:lnTo>
                <a:lnTo>
                  <a:pt x="878817" y="79073"/>
                </a:lnTo>
                <a:lnTo>
                  <a:pt x="822077" y="73591"/>
                </a:lnTo>
                <a:lnTo>
                  <a:pt x="765808" y="65576"/>
                </a:lnTo>
                <a:lnTo>
                  <a:pt x="709633" y="63646"/>
                </a:lnTo>
                <a:lnTo>
                  <a:pt x="647772" y="71567"/>
                </a:lnTo>
                <a:lnTo>
                  <a:pt x="587792" y="73279"/>
                </a:lnTo>
                <a:lnTo>
                  <a:pt x="529193" y="82022"/>
                </a:lnTo>
                <a:lnTo>
                  <a:pt x="476371" y="95014"/>
                </a:lnTo>
                <a:lnTo>
                  <a:pt x="427345" y="108481"/>
                </a:lnTo>
                <a:lnTo>
                  <a:pt x="363967" y="133992"/>
                </a:lnTo>
                <a:lnTo>
                  <a:pt x="315011" y="160194"/>
                </a:lnTo>
                <a:lnTo>
                  <a:pt x="263461" y="190185"/>
                </a:lnTo>
                <a:lnTo>
                  <a:pt x="202047" y="231760"/>
                </a:lnTo>
                <a:lnTo>
                  <a:pt x="141909" y="278698"/>
                </a:lnTo>
                <a:lnTo>
                  <a:pt x="88700" y="332112"/>
                </a:lnTo>
                <a:lnTo>
                  <a:pt x="47796" y="388691"/>
                </a:lnTo>
                <a:lnTo>
                  <a:pt x="23240" y="426474"/>
                </a:lnTo>
                <a:lnTo>
                  <a:pt x="9622" y="479992"/>
                </a:lnTo>
                <a:lnTo>
                  <a:pt x="0" y="531811"/>
                </a:lnTo>
                <a:lnTo>
                  <a:pt x="784" y="561574"/>
                </a:lnTo>
                <a:lnTo>
                  <a:pt x="14379" y="596891"/>
                </a:lnTo>
                <a:lnTo>
                  <a:pt x="54797" y="652392"/>
                </a:lnTo>
                <a:lnTo>
                  <a:pt x="103137" y="690860"/>
                </a:lnTo>
                <a:lnTo>
                  <a:pt x="153133" y="710941"/>
                </a:lnTo>
                <a:lnTo>
                  <a:pt x="208069" y="723053"/>
                </a:lnTo>
                <a:lnTo>
                  <a:pt x="263981" y="731382"/>
                </a:lnTo>
                <a:lnTo>
                  <a:pt x="327321" y="737056"/>
                </a:lnTo>
                <a:lnTo>
                  <a:pt x="389225" y="748229"/>
                </a:lnTo>
                <a:lnTo>
                  <a:pt x="440129" y="755141"/>
                </a:lnTo>
                <a:lnTo>
                  <a:pt x="492256" y="757190"/>
                </a:lnTo>
                <a:lnTo>
                  <a:pt x="551093" y="763471"/>
                </a:lnTo>
                <a:lnTo>
                  <a:pt x="614492" y="767571"/>
                </a:lnTo>
                <a:lnTo>
                  <a:pt x="671821" y="768281"/>
                </a:lnTo>
                <a:lnTo>
                  <a:pt x="727542" y="768492"/>
                </a:lnTo>
                <a:lnTo>
                  <a:pt x="784476" y="769724"/>
                </a:lnTo>
                <a:lnTo>
                  <a:pt x="843173" y="776909"/>
                </a:lnTo>
                <a:lnTo>
                  <a:pt x="893216" y="781577"/>
                </a:lnTo>
                <a:lnTo>
                  <a:pt x="948208" y="787249"/>
                </a:lnTo>
                <a:lnTo>
                  <a:pt x="1005836" y="792050"/>
                </a:lnTo>
                <a:lnTo>
                  <a:pt x="1059955" y="800881"/>
                </a:lnTo>
                <a:lnTo>
                  <a:pt x="1116156" y="807787"/>
                </a:lnTo>
                <a:lnTo>
                  <a:pt x="1177261" y="812953"/>
                </a:lnTo>
                <a:lnTo>
                  <a:pt x="1239820" y="818772"/>
                </a:lnTo>
                <a:lnTo>
                  <a:pt x="1302810" y="820497"/>
                </a:lnTo>
                <a:lnTo>
                  <a:pt x="1365927" y="821007"/>
                </a:lnTo>
                <a:lnTo>
                  <a:pt x="1429082" y="821159"/>
                </a:lnTo>
                <a:lnTo>
                  <a:pt x="1492248" y="821204"/>
                </a:lnTo>
                <a:lnTo>
                  <a:pt x="1535531" y="820045"/>
                </a:lnTo>
                <a:lnTo>
                  <a:pt x="1582064" y="815630"/>
                </a:lnTo>
                <a:lnTo>
                  <a:pt x="1630042" y="812888"/>
                </a:lnTo>
                <a:lnTo>
                  <a:pt x="1678660" y="810500"/>
                </a:lnTo>
                <a:lnTo>
                  <a:pt x="1727565" y="805539"/>
                </a:lnTo>
                <a:lnTo>
                  <a:pt x="1776597" y="799434"/>
                </a:lnTo>
                <a:lnTo>
                  <a:pt x="1824515" y="792822"/>
                </a:lnTo>
                <a:lnTo>
                  <a:pt x="1869209" y="785984"/>
                </a:lnTo>
                <a:lnTo>
                  <a:pt x="1912469" y="779045"/>
                </a:lnTo>
                <a:lnTo>
                  <a:pt x="1966926" y="768561"/>
                </a:lnTo>
                <a:lnTo>
                  <a:pt x="2022358" y="754539"/>
                </a:lnTo>
                <a:lnTo>
                  <a:pt x="2077198" y="733268"/>
                </a:lnTo>
                <a:lnTo>
                  <a:pt x="2110882" y="718084"/>
                </a:lnTo>
                <a:lnTo>
                  <a:pt x="2128284" y="701684"/>
                </a:lnTo>
                <a:lnTo>
                  <a:pt x="2145645" y="672720"/>
                </a:lnTo>
                <a:lnTo>
                  <a:pt x="2165691" y="612703"/>
                </a:lnTo>
                <a:lnTo>
                  <a:pt x="2169326" y="601491"/>
                </a:lnTo>
                <a:lnTo>
                  <a:pt x="2167127" y="579675"/>
                </a:lnTo>
                <a:lnTo>
                  <a:pt x="2147492" y="526505"/>
                </a:lnTo>
                <a:lnTo>
                  <a:pt x="2119940" y="484327"/>
                </a:lnTo>
                <a:lnTo>
                  <a:pt x="2060433" y="421142"/>
                </a:lnTo>
                <a:lnTo>
                  <a:pt x="2005757" y="369668"/>
                </a:lnTo>
                <a:lnTo>
                  <a:pt x="1946233" y="334717"/>
                </a:lnTo>
                <a:lnTo>
                  <a:pt x="1883480" y="294364"/>
                </a:lnTo>
                <a:lnTo>
                  <a:pt x="1829230" y="268240"/>
                </a:lnTo>
                <a:lnTo>
                  <a:pt x="1770854" y="244882"/>
                </a:lnTo>
                <a:lnTo>
                  <a:pt x="1712816" y="224967"/>
                </a:lnTo>
                <a:lnTo>
                  <a:pt x="1651722" y="207108"/>
                </a:lnTo>
                <a:lnTo>
                  <a:pt x="1594616" y="189519"/>
                </a:lnTo>
                <a:lnTo>
                  <a:pt x="1534193" y="171966"/>
                </a:lnTo>
                <a:lnTo>
                  <a:pt x="1471633" y="157928"/>
                </a:lnTo>
                <a:lnTo>
                  <a:pt x="1417509" y="147399"/>
                </a:lnTo>
                <a:lnTo>
                  <a:pt x="1362190" y="133361"/>
                </a:lnTo>
                <a:lnTo>
                  <a:pt x="1303630" y="115814"/>
                </a:lnTo>
                <a:lnTo>
                  <a:pt x="1268294" y="108404"/>
                </a:lnTo>
                <a:lnTo>
                  <a:pt x="1214432" y="100312"/>
                </a:lnTo>
                <a:lnTo>
                  <a:pt x="1155947" y="90814"/>
                </a:lnTo>
                <a:lnTo>
                  <a:pt x="1110373" y="84036"/>
                </a:lnTo>
                <a:lnTo>
                  <a:pt x="1063992" y="77124"/>
                </a:lnTo>
                <a:lnTo>
                  <a:pt x="1019981" y="70152"/>
                </a:lnTo>
                <a:lnTo>
                  <a:pt x="977024" y="63155"/>
                </a:lnTo>
                <a:lnTo>
                  <a:pt x="934535" y="56145"/>
                </a:lnTo>
                <a:lnTo>
                  <a:pt x="874663" y="45622"/>
                </a:lnTo>
                <a:lnTo>
                  <a:pt x="811854" y="34705"/>
                </a:lnTo>
                <a:lnTo>
                  <a:pt x="749664" y="26613"/>
                </a:lnTo>
                <a:lnTo>
                  <a:pt x="689611" y="10336"/>
                </a:lnTo>
                <a:lnTo>
                  <a:pt x="649967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Freeform 160"/>
          <p:cNvSpPr/>
          <p:nvPr/>
        </p:nvSpPr>
        <p:spPr>
          <a:xfrm>
            <a:off x="6077344" y="1961593"/>
            <a:ext cx="1164838" cy="762739"/>
          </a:xfrm>
          <a:custGeom>
            <a:avLst/>
            <a:gdLst/>
            <a:ahLst/>
            <a:cxnLst/>
            <a:rect l="0" t="0" r="0" b="0"/>
            <a:pathLst>
              <a:path w="1164838" h="762739">
                <a:moveTo>
                  <a:pt x="681951" y="7236"/>
                </a:moveTo>
                <a:lnTo>
                  <a:pt x="654395" y="0"/>
                </a:lnTo>
                <a:lnTo>
                  <a:pt x="601292" y="477"/>
                </a:lnTo>
                <a:lnTo>
                  <a:pt x="545136" y="5901"/>
                </a:lnTo>
                <a:lnTo>
                  <a:pt x="493359" y="14208"/>
                </a:lnTo>
                <a:lnTo>
                  <a:pt x="431006" y="22885"/>
                </a:lnTo>
                <a:lnTo>
                  <a:pt x="381429" y="32279"/>
                </a:lnTo>
                <a:lnTo>
                  <a:pt x="327011" y="45934"/>
                </a:lnTo>
                <a:lnTo>
                  <a:pt x="271739" y="68989"/>
                </a:lnTo>
                <a:lnTo>
                  <a:pt x="212494" y="96556"/>
                </a:lnTo>
                <a:lnTo>
                  <a:pt x="153824" y="131464"/>
                </a:lnTo>
                <a:lnTo>
                  <a:pt x="95424" y="176800"/>
                </a:lnTo>
                <a:lnTo>
                  <a:pt x="37859" y="238960"/>
                </a:lnTo>
                <a:lnTo>
                  <a:pt x="22901" y="259963"/>
                </a:lnTo>
                <a:lnTo>
                  <a:pt x="14694" y="284115"/>
                </a:lnTo>
                <a:lnTo>
                  <a:pt x="3835" y="337749"/>
                </a:lnTo>
                <a:lnTo>
                  <a:pt x="0" y="400639"/>
                </a:lnTo>
                <a:lnTo>
                  <a:pt x="6175" y="459335"/>
                </a:lnTo>
                <a:lnTo>
                  <a:pt x="7742" y="515989"/>
                </a:lnTo>
                <a:lnTo>
                  <a:pt x="19192" y="552601"/>
                </a:lnTo>
                <a:lnTo>
                  <a:pt x="50774" y="607081"/>
                </a:lnTo>
                <a:lnTo>
                  <a:pt x="86576" y="657626"/>
                </a:lnTo>
                <a:lnTo>
                  <a:pt x="145415" y="695659"/>
                </a:lnTo>
                <a:lnTo>
                  <a:pt x="197695" y="730266"/>
                </a:lnTo>
                <a:lnTo>
                  <a:pt x="240420" y="745682"/>
                </a:lnTo>
                <a:lnTo>
                  <a:pt x="298854" y="754136"/>
                </a:lnTo>
                <a:lnTo>
                  <a:pt x="355456" y="762738"/>
                </a:lnTo>
                <a:lnTo>
                  <a:pt x="417287" y="759195"/>
                </a:lnTo>
                <a:lnTo>
                  <a:pt x="476250" y="754465"/>
                </a:lnTo>
                <a:lnTo>
                  <a:pt x="539397" y="745809"/>
                </a:lnTo>
                <a:lnTo>
                  <a:pt x="595647" y="737307"/>
                </a:lnTo>
                <a:lnTo>
                  <a:pt x="655631" y="731294"/>
                </a:lnTo>
                <a:lnTo>
                  <a:pt x="707558" y="724778"/>
                </a:lnTo>
                <a:lnTo>
                  <a:pt x="768511" y="711932"/>
                </a:lnTo>
                <a:lnTo>
                  <a:pt x="822792" y="698466"/>
                </a:lnTo>
                <a:lnTo>
                  <a:pt x="878574" y="684541"/>
                </a:lnTo>
                <a:lnTo>
                  <a:pt x="931533" y="667406"/>
                </a:lnTo>
                <a:lnTo>
                  <a:pt x="994105" y="635024"/>
                </a:lnTo>
                <a:lnTo>
                  <a:pt x="1053417" y="593286"/>
                </a:lnTo>
                <a:lnTo>
                  <a:pt x="1081744" y="569915"/>
                </a:lnTo>
                <a:lnTo>
                  <a:pt x="1120139" y="513449"/>
                </a:lnTo>
                <a:lnTo>
                  <a:pt x="1144215" y="456953"/>
                </a:lnTo>
                <a:lnTo>
                  <a:pt x="1159048" y="403215"/>
                </a:lnTo>
                <a:lnTo>
                  <a:pt x="1164837" y="347540"/>
                </a:lnTo>
                <a:lnTo>
                  <a:pt x="1163500" y="306678"/>
                </a:lnTo>
                <a:lnTo>
                  <a:pt x="1136898" y="244414"/>
                </a:lnTo>
                <a:lnTo>
                  <a:pt x="1102921" y="186951"/>
                </a:lnTo>
                <a:lnTo>
                  <a:pt x="1069392" y="144250"/>
                </a:lnTo>
                <a:lnTo>
                  <a:pt x="1015465" y="102936"/>
                </a:lnTo>
                <a:lnTo>
                  <a:pt x="972622" y="84334"/>
                </a:lnTo>
                <a:lnTo>
                  <a:pt x="922883" y="71414"/>
                </a:lnTo>
                <a:lnTo>
                  <a:pt x="874221" y="60177"/>
                </a:lnTo>
                <a:lnTo>
                  <a:pt x="827047" y="49438"/>
                </a:lnTo>
                <a:lnTo>
                  <a:pt x="772906" y="41967"/>
                </a:lnTo>
                <a:lnTo>
                  <a:pt x="715529" y="42873"/>
                </a:lnTo>
                <a:lnTo>
                  <a:pt x="673963" y="47431"/>
                </a:lnTo>
                <a:lnTo>
                  <a:pt x="650366" y="4935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512246" y="263212"/>
            <a:ext cx="3678097" cy="536954"/>
            <a:chOff x="512246" y="263212"/>
            <a:chExt cx="3678097" cy="536954"/>
          </a:xfrm>
        </p:grpSpPr>
        <p:sp>
          <p:nvSpPr>
            <p:cNvPr id="2" name="Freeform 1"/>
            <p:cNvSpPr/>
            <p:nvPr/>
          </p:nvSpPr>
          <p:spPr>
            <a:xfrm>
              <a:off x="512246" y="292307"/>
              <a:ext cx="355349" cy="428178"/>
            </a:xfrm>
            <a:custGeom>
              <a:avLst/>
              <a:gdLst/>
              <a:ahLst/>
              <a:cxnLst/>
              <a:rect l="0" t="0" r="0" b="0"/>
              <a:pathLst>
                <a:path w="355349" h="428178">
                  <a:moveTo>
                    <a:pt x="66821" y="392045"/>
                  </a:moveTo>
                  <a:lnTo>
                    <a:pt x="50032" y="328595"/>
                  </a:lnTo>
                  <a:lnTo>
                    <a:pt x="43488" y="270500"/>
                  </a:lnTo>
                  <a:lnTo>
                    <a:pt x="36865" y="213358"/>
                  </a:lnTo>
                  <a:lnTo>
                    <a:pt x="28322" y="161387"/>
                  </a:lnTo>
                  <a:lnTo>
                    <a:pt x="19594" y="98992"/>
                  </a:lnTo>
                  <a:lnTo>
                    <a:pt x="3439" y="44834"/>
                  </a:lnTo>
                  <a:lnTo>
                    <a:pt x="0" y="34229"/>
                  </a:lnTo>
                  <a:lnTo>
                    <a:pt x="1216" y="25989"/>
                  </a:lnTo>
                  <a:lnTo>
                    <a:pt x="5537" y="19326"/>
                  </a:lnTo>
                  <a:lnTo>
                    <a:pt x="19696" y="8803"/>
                  </a:lnTo>
                  <a:lnTo>
                    <a:pt x="37688" y="227"/>
                  </a:lnTo>
                  <a:lnTo>
                    <a:pt x="78726" y="0"/>
                  </a:lnTo>
                  <a:lnTo>
                    <a:pt x="130524" y="10404"/>
                  </a:lnTo>
                  <a:lnTo>
                    <a:pt x="174343" y="21473"/>
                  </a:lnTo>
                  <a:lnTo>
                    <a:pt x="235627" y="60246"/>
                  </a:lnTo>
                  <a:lnTo>
                    <a:pt x="282376" y="108449"/>
                  </a:lnTo>
                  <a:lnTo>
                    <a:pt x="326345" y="171005"/>
                  </a:lnTo>
                  <a:lnTo>
                    <a:pt x="350142" y="226716"/>
                  </a:lnTo>
                  <a:lnTo>
                    <a:pt x="355348" y="251885"/>
                  </a:lnTo>
                  <a:lnTo>
                    <a:pt x="349158" y="296639"/>
                  </a:lnTo>
                  <a:lnTo>
                    <a:pt x="332119" y="348675"/>
                  </a:lnTo>
                  <a:lnTo>
                    <a:pt x="301308" y="387908"/>
                  </a:lnTo>
                  <a:lnTo>
                    <a:pt x="275119" y="403817"/>
                  </a:lnTo>
                  <a:lnTo>
                    <a:pt x="221330" y="423332"/>
                  </a:lnTo>
                  <a:lnTo>
                    <a:pt x="196323" y="428177"/>
                  </a:lnTo>
                  <a:lnTo>
                    <a:pt x="151673" y="421756"/>
                  </a:lnTo>
                  <a:lnTo>
                    <a:pt x="93593" y="40583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12114" y="516060"/>
              <a:ext cx="162537" cy="178821"/>
            </a:xfrm>
            <a:custGeom>
              <a:avLst/>
              <a:gdLst/>
              <a:ahLst/>
              <a:cxnLst/>
              <a:rect l="0" t="0" r="0" b="0"/>
              <a:pathLst>
                <a:path w="162537" h="178821">
                  <a:moveTo>
                    <a:pt x="24922" y="94592"/>
                  </a:moveTo>
                  <a:lnTo>
                    <a:pt x="67614" y="91473"/>
                  </a:lnTo>
                  <a:lnTo>
                    <a:pt x="130257" y="73261"/>
                  </a:lnTo>
                  <a:lnTo>
                    <a:pt x="140769" y="69843"/>
                  </a:lnTo>
                  <a:lnTo>
                    <a:pt x="155568" y="56687"/>
                  </a:lnTo>
                  <a:lnTo>
                    <a:pt x="161152" y="48265"/>
                  </a:lnTo>
                  <a:lnTo>
                    <a:pt x="162536" y="40311"/>
                  </a:lnTo>
                  <a:lnTo>
                    <a:pt x="161118" y="32668"/>
                  </a:lnTo>
                  <a:lnTo>
                    <a:pt x="157833" y="25234"/>
                  </a:lnTo>
                  <a:lnTo>
                    <a:pt x="136443" y="3592"/>
                  </a:lnTo>
                  <a:lnTo>
                    <a:pt x="126175" y="0"/>
                  </a:lnTo>
                  <a:lnTo>
                    <a:pt x="89368" y="534"/>
                  </a:lnTo>
                  <a:lnTo>
                    <a:pt x="51166" y="9272"/>
                  </a:lnTo>
                  <a:lnTo>
                    <a:pt x="32296" y="20017"/>
                  </a:lnTo>
                  <a:lnTo>
                    <a:pt x="19231" y="35712"/>
                  </a:lnTo>
                  <a:lnTo>
                    <a:pt x="1311" y="79972"/>
                  </a:lnTo>
                  <a:lnTo>
                    <a:pt x="0" y="103302"/>
                  </a:lnTo>
                  <a:lnTo>
                    <a:pt x="4487" y="124200"/>
                  </a:lnTo>
                  <a:lnTo>
                    <a:pt x="14280" y="141286"/>
                  </a:lnTo>
                  <a:lnTo>
                    <a:pt x="29551" y="153560"/>
                  </a:lnTo>
                  <a:lnTo>
                    <a:pt x="67950" y="170971"/>
                  </a:lnTo>
                  <a:lnTo>
                    <a:pt x="121893" y="177787"/>
                  </a:lnTo>
                  <a:lnTo>
                    <a:pt x="140735" y="1788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29941" y="552421"/>
              <a:ext cx="112422" cy="124337"/>
            </a:xfrm>
            <a:custGeom>
              <a:avLst/>
              <a:gdLst/>
              <a:ahLst/>
              <a:cxnLst/>
              <a:rect l="0" t="0" r="0" b="0"/>
              <a:pathLst>
                <a:path w="112422" h="124337">
                  <a:moveTo>
                    <a:pt x="112421" y="5589"/>
                  </a:moveTo>
                  <a:lnTo>
                    <a:pt x="95654" y="0"/>
                  </a:lnTo>
                  <a:lnTo>
                    <a:pt x="62869" y="2113"/>
                  </a:lnTo>
                  <a:lnTo>
                    <a:pt x="29109" y="15737"/>
                  </a:lnTo>
                  <a:lnTo>
                    <a:pt x="13782" y="31156"/>
                  </a:lnTo>
                  <a:lnTo>
                    <a:pt x="4241" y="50877"/>
                  </a:lnTo>
                  <a:lnTo>
                    <a:pt x="0" y="75240"/>
                  </a:lnTo>
                  <a:lnTo>
                    <a:pt x="2379" y="85948"/>
                  </a:lnTo>
                  <a:lnTo>
                    <a:pt x="14381" y="104085"/>
                  </a:lnTo>
                  <a:lnTo>
                    <a:pt x="40868" y="121861"/>
                  </a:lnTo>
                  <a:lnTo>
                    <a:pt x="63852" y="124336"/>
                  </a:lnTo>
                  <a:lnTo>
                    <a:pt x="86156" y="121536"/>
                  </a:lnTo>
                  <a:lnTo>
                    <a:pt x="112421" y="1108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37119" y="579067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3119" y="42692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05533" y="46325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00290" y="543315"/>
              <a:ext cx="252684" cy="141038"/>
            </a:xfrm>
            <a:custGeom>
              <a:avLst/>
              <a:gdLst/>
              <a:ahLst/>
              <a:cxnLst/>
              <a:rect l="0" t="0" r="0" b="0"/>
              <a:pathLst>
                <a:path w="252684" h="141038">
                  <a:moveTo>
                    <a:pt x="0" y="46280"/>
                  </a:moveTo>
                  <a:lnTo>
                    <a:pt x="14654" y="95832"/>
                  </a:lnTo>
                  <a:lnTo>
                    <a:pt x="17958" y="100372"/>
                  </a:lnTo>
                  <a:lnTo>
                    <a:pt x="21330" y="99889"/>
                  </a:lnTo>
                  <a:lnTo>
                    <a:pt x="24749" y="96057"/>
                  </a:lnTo>
                  <a:lnTo>
                    <a:pt x="29559" y="68308"/>
                  </a:lnTo>
                  <a:lnTo>
                    <a:pt x="30985" y="30450"/>
                  </a:lnTo>
                  <a:lnTo>
                    <a:pt x="34694" y="20519"/>
                  </a:lnTo>
                  <a:lnTo>
                    <a:pt x="48175" y="6365"/>
                  </a:lnTo>
                  <a:lnTo>
                    <a:pt x="55513" y="4462"/>
                  </a:lnTo>
                  <a:lnTo>
                    <a:pt x="62745" y="5533"/>
                  </a:lnTo>
                  <a:lnTo>
                    <a:pt x="69906" y="8587"/>
                  </a:lnTo>
                  <a:lnTo>
                    <a:pt x="80982" y="21339"/>
                  </a:lnTo>
                  <a:lnTo>
                    <a:pt x="123258" y="79718"/>
                  </a:lnTo>
                  <a:lnTo>
                    <a:pt x="126626" y="82610"/>
                  </a:lnTo>
                  <a:lnTo>
                    <a:pt x="127701" y="81029"/>
                  </a:lnTo>
                  <a:lnTo>
                    <a:pt x="126610" y="47685"/>
                  </a:lnTo>
                  <a:lnTo>
                    <a:pt x="132700" y="25848"/>
                  </a:lnTo>
                  <a:lnTo>
                    <a:pt x="137600" y="15111"/>
                  </a:lnTo>
                  <a:lnTo>
                    <a:pt x="145545" y="7953"/>
                  </a:lnTo>
                  <a:lnTo>
                    <a:pt x="166852" y="0"/>
                  </a:lnTo>
                  <a:lnTo>
                    <a:pt x="188800" y="2705"/>
                  </a:lnTo>
                  <a:lnTo>
                    <a:pt x="199566" y="6701"/>
                  </a:lnTo>
                  <a:lnTo>
                    <a:pt x="214648" y="20501"/>
                  </a:lnTo>
                  <a:lnTo>
                    <a:pt x="237796" y="68102"/>
                  </a:lnTo>
                  <a:lnTo>
                    <a:pt x="249396" y="109602"/>
                  </a:lnTo>
                  <a:lnTo>
                    <a:pt x="252683" y="1410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75293" y="524807"/>
              <a:ext cx="188252" cy="159546"/>
            </a:xfrm>
            <a:custGeom>
              <a:avLst/>
              <a:gdLst/>
              <a:ahLst/>
              <a:cxnLst/>
              <a:rect l="0" t="0" r="0" b="0"/>
              <a:pathLst>
                <a:path w="188252" h="159546">
                  <a:moveTo>
                    <a:pt x="82966" y="85845"/>
                  </a:moveTo>
                  <a:lnTo>
                    <a:pt x="94144" y="74667"/>
                  </a:lnTo>
                  <a:lnTo>
                    <a:pt x="96267" y="66695"/>
                  </a:lnTo>
                  <a:lnTo>
                    <a:pt x="95506" y="45359"/>
                  </a:lnTo>
                  <a:lnTo>
                    <a:pt x="88149" y="26517"/>
                  </a:lnTo>
                  <a:lnTo>
                    <a:pt x="82912" y="18217"/>
                  </a:lnTo>
                  <a:lnTo>
                    <a:pt x="67734" y="5876"/>
                  </a:lnTo>
                  <a:lnTo>
                    <a:pt x="58773" y="947"/>
                  </a:lnTo>
                  <a:lnTo>
                    <a:pt x="50460" y="0"/>
                  </a:lnTo>
                  <a:lnTo>
                    <a:pt x="34983" y="5188"/>
                  </a:lnTo>
                  <a:lnTo>
                    <a:pt x="13117" y="26852"/>
                  </a:lnTo>
                  <a:lnTo>
                    <a:pt x="5128" y="48708"/>
                  </a:lnTo>
                  <a:lnTo>
                    <a:pt x="0" y="100866"/>
                  </a:lnTo>
                  <a:lnTo>
                    <a:pt x="3089" y="112237"/>
                  </a:lnTo>
                  <a:lnTo>
                    <a:pt x="15879" y="131110"/>
                  </a:lnTo>
                  <a:lnTo>
                    <a:pt x="25373" y="135909"/>
                  </a:lnTo>
                  <a:lnTo>
                    <a:pt x="48400" y="138122"/>
                  </a:lnTo>
                  <a:lnTo>
                    <a:pt x="67993" y="132086"/>
                  </a:lnTo>
                  <a:lnTo>
                    <a:pt x="76494" y="127201"/>
                  </a:lnTo>
                  <a:lnTo>
                    <a:pt x="89058" y="112414"/>
                  </a:lnTo>
                  <a:lnTo>
                    <a:pt x="94046" y="103558"/>
                  </a:lnTo>
                  <a:lnTo>
                    <a:pt x="98541" y="101163"/>
                  </a:lnTo>
                  <a:lnTo>
                    <a:pt x="102708" y="103076"/>
                  </a:lnTo>
                  <a:lnTo>
                    <a:pt x="123390" y="125774"/>
                  </a:lnTo>
                  <a:lnTo>
                    <a:pt x="165238" y="148266"/>
                  </a:lnTo>
                  <a:lnTo>
                    <a:pt x="188251" y="1595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99592" y="263212"/>
              <a:ext cx="16595" cy="400084"/>
            </a:xfrm>
            <a:custGeom>
              <a:avLst/>
              <a:gdLst/>
              <a:ahLst/>
              <a:cxnLst/>
              <a:rect l="0" t="0" r="0" b="0"/>
              <a:pathLst>
                <a:path w="16595" h="400084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5760" y="141680"/>
                  </a:lnTo>
                  <a:lnTo>
                    <a:pt x="5975" y="195877"/>
                  </a:lnTo>
                  <a:lnTo>
                    <a:pt x="6048" y="258187"/>
                  </a:lnTo>
                  <a:lnTo>
                    <a:pt x="6062" y="315555"/>
                  </a:lnTo>
                  <a:lnTo>
                    <a:pt x="6065" y="371948"/>
                  </a:lnTo>
                  <a:lnTo>
                    <a:pt x="9185" y="387578"/>
                  </a:lnTo>
                  <a:lnTo>
                    <a:pt x="16594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74114" y="413037"/>
              <a:ext cx="524851" cy="208145"/>
            </a:xfrm>
            <a:custGeom>
              <a:avLst/>
              <a:gdLst/>
              <a:ahLst/>
              <a:cxnLst/>
              <a:rect l="0" t="0" r="0" b="0"/>
              <a:pathLst>
                <a:path w="524851" h="208145">
                  <a:moveTo>
                    <a:pt x="0" y="81802"/>
                  </a:moveTo>
                  <a:lnTo>
                    <a:pt x="55044" y="98590"/>
                  </a:lnTo>
                  <a:lnTo>
                    <a:pt x="106452" y="102016"/>
                  </a:lnTo>
                  <a:lnTo>
                    <a:pt x="161667" y="102692"/>
                  </a:lnTo>
                  <a:lnTo>
                    <a:pt x="224870" y="110062"/>
                  </a:lnTo>
                  <a:lnTo>
                    <a:pt x="286747" y="112730"/>
                  </a:lnTo>
                  <a:lnTo>
                    <a:pt x="343770" y="118847"/>
                  </a:lnTo>
                  <a:lnTo>
                    <a:pt x="397235" y="122915"/>
                  </a:lnTo>
                  <a:lnTo>
                    <a:pt x="452856" y="126838"/>
                  </a:lnTo>
                  <a:lnTo>
                    <a:pt x="508903" y="132942"/>
                  </a:lnTo>
                  <a:lnTo>
                    <a:pt x="517083" y="129933"/>
                  </a:lnTo>
                  <a:lnTo>
                    <a:pt x="521367" y="124418"/>
                  </a:lnTo>
                  <a:lnTo>
                    <a:pt x="523053" y="117232"/>
                  </a:lnTo>
                  <a:lnTo>
                    <a:pt x="520667" y="110101"/>
                  </a:lnTo>
                  <a:lnTo>
                    <a:pt x="472352" y="60548"/>
                  </a:lnTo>
                  <a:lnTo>
                    <a:pt x="411655" y="15412"/>
                  </a:lnTo>
                  <a:lnTo>
                    <a:pt x="395087" y="1213"/>
                  </a:lnTo>
                  <a:lnTo>
                    <a:pt x="390903" y="0"/>
                  </a:lnTo>
                  <a:lnTo>
                    <a:pt x="389284" y="2701"/>
                  </a:lnTo>
                  <a:lnTo>
                    <a:pt x="389374" y="8011"/>
                  </a:lnTo>
                  <a:lnTo>
                    <a:pt x="401952" y="20150"/>
                  </a:lnTo>
                  <a:lnTo>
                    <a:pt x="463418" y="69212"/>
                  </a:lnTo>
                  <a:lnTo>
                    <a:pt x="522308" y="120286"/>
                  </a:lnTo>
                  <a:lnTo>
                    <a:pt x="524850" y="127345"/>
                  </a:lnTo>
                  <a:lnTo>
                    <a:pt x="524205" y="134391"/>
                  </a:lnTo>
                  <a:lnTo>
                    <a:pt x="521435" y="141428"/>
                  </a:lnTo>
                  <a:lnTo>
                    <a:pt x="508999" y="152366"/>
                  </a:lnTo>
                  <a:lnTo>
                    <a:pt x="452120" y="179403"/>
                  </a:lnTo>
                  <a:lnTo>
                    <a:pt x="389554" y="2081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905865" y="368497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3119" y="158333"/>
                  </a:lnTo>
                  <a:lnTo>
                    <a:pt x="8333" y="207571"/>
                  </a:lnTo>
                  <a:lnTo>
                    <a:pt x="10095" y="266129"/>
                  </a:lnTo>
                  <a:lnTo>
                    <a:pt x="10443" y="326483"/>
                  </a:lnTo>
                  <a:lnTo>
                    <a:pt x="10528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58466" y="282032"/>
              <a:ext cx="329398" cy="233865"/>
            </a:xfrm>
            <a:custGeom>
              <a:avLst/>
              <a:gdLst/>
              <a:ahLst/>
              <a:cxnLst/>
              <a:rect l="0" t="0" r="0" b="0"/>
              <a:pathLst>
                <a:path w="329398" h="233865">
                  <a:moveTo>
                    <a:pt x="0" y="75936"/>
                  </a:moveTo>
                  <a:lnTo>
                    <a:pt x="9575" y="51890"/>
                  </a:lnTo>
                  <a:lnTo>
                    <a:pt x="27534" y="30467"/>
                  </a:lnTo>
                  <a:lnTo>
                    <a:pt x="55731" y="10471"/>
                  </a:lnTo>
                  <a:lnTo>
                    <a:pt x="80141" y="827"/>
                  </a:lnTo>
                  <a:lnTo>
                    <a:pt x="125781" y="0"/>
                  </a:lnTo>
                  <a:lnTo>
                    <a:pt x="177964" y="10200"/>
                  </a:lnTo>
                  <a:lnTo>
                    <a:pt x="232119" y="26600"/>
                  </a:lnTo>
                  <a:lnTo>
                    <a:pt x="292306" y="58824"/>
                  </a:lnTo>
                  <a:lnTo>
                    <a:pt x="309678" y="72620"/>
                  </a:lnTo>
                  <a:lnTo>
                    <a:pt x="327023" y="99130"/>
                  </a:lnTo>
                  <a:lnTo>
                    <a:pt x="329397" y="122120"/>
                  </a:lnTo>
                  <a:lnTo>
                    <a:pt x="321390" y="169417"/>
                  </a:lnTo>
                  <a:lnTo>
                    <a:pt x="308956" y="188063"/>
                  </a:lnTo>
                  <a:lnTo>
                    <a:pt x="290562" y="202980"/>
                  </a:lnTo>
                  <a:lnTo>
                    <a:pt x="227098" y="226013"/>
                  </a:lnTo>
                  <a:lnTo>
                    <a:pt x="168456" y="2338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00621" y="533811"/>
              <a:ext cx="157940" cy="182127"/>
            </a:xfrm>
            <a:custGeom>
              <a:avLst/>
              <a:gdLst/>
              <a:ahLst/>
              <a:cxnLst/>
              <a:rect l="0" t="0" r="0" b="0"/>
              <a:pathLst>
                <a:path w="157940" h="182127">
                  <a:moveTo>
                    <a:pt x="0" y="97898"/>
                  </a:moveTo>
                  <a:lnTo>
                    <a:pt x="37478" y="106232"/>
                  </a:lnTo>
                  <a:lnTo>
                    <a:pt x="75446" y="104657"/>
                  </a:lnTo>
                  <a:lnTo>
                    <a:pt x="124608" y="93644"/>
                  </a:lnTo>
                  <a:lnTo>
                    <a:pt x="143509" y="80800"/>
                  </a:lnTo>
                  <a:lnTo>
                    <a:pt x="151825" y="72461"/>
                  </a:lnTo>
                  <a:lnTo>
                    <a:pt x="156199" y="63393"/>
                  </a:lnTo>
                  <a:lnTo>
                    <a:pt x="157939" y="43958"/>
                  </a:lnTo>
                  <a:lnTo>
                    <a:pt x="151694" y="26742"/>
                  </a:lnTo>
                  <a:lnTo>
                    <a:pt x="146753" y="18875"/>
                  </a:lnTo>
                  <a:lnTo>
                    <a:pt x="131904" y="7015"/>
                  </a:lnTo>
                  <a:lnTo>
                    <a:pt x="123031" y="2214"/>
                  </a:lnTo>
                  <a:lnTo>
                    <a:pt x="103814" y="0"/>
                  </a:lnTo>
                  <a:lnTo>
                    <a:pt x="62881" y="8111"/>
                  </a:lnTo>
                  <a:lnTo>
                    <a:pt x="37089" y="23201"/>
                  </a:lnTo>
                  <a:lnTo>
                    <a:pt x="14629" y="48080"/>
                  </a:lnTo>
                  <a:lnTo>
                    <a:pt x="9622" y="70688"/>
                  </a:lnTo>
                  <a:lnTo>
                    <a:pt x="12465" y="96333"/>
                  </a:lnTo>
                  <a:lnTo>
                    <a:pt x="21528" y="123329"/>
                  </a:lnTo>
                  <a:lnTo>
                    <a:pt x="36475" y="144686"/>
                  </a:lnTo>
                  <a:lnTo>
                    <a:pt x="54816" y="160807"/>
                  </a:lnTo>
                  <a:lnTo>
                    <a:pt x="74665" y="171871"/>
                  </a:lnTo>
                  <a:lnTo>
                    <a:pt x="136871" y="1821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09007" y="536953"/>
              <a:ext cx="107470" cy="152422"/>
            </a:xfrm>
            <a:custGeom>
              <a:avLst/>
              <a:gdLst/>
              <a:ahLst/>
              <a:cxnLst/>
              <a:rect l="0" t="0" r="0" b="0"/>
              <a:pathLst>
                <a:path w="107470" h="152422">
                  <a:moveTo>
                    <a:pt x="23241" y="73699"/>
                  </a:moveTo>
                  <a:lnTo>
                    <a:pt x="17652" y="90467"/>
                  </a:lnTo>
                  <a:lnTo>
                    <a:pt x="19766" y="123251"/>
                  </a:lnTo>
                  <a:lnTo>
                    <a:pt x="27936" y="142906"/>
                  </a:lnTo>
                  <a:lnTo>
                    <a:pt x="33390" y="151422"/>
                  </a:lnTo>
                  <a:lnTo>
                    <a:pt x="35856" y="152421"/>
                  </a:lnTo>
                  <a:lnTo>
                    <a:pt x="36331" y="148407"/>
                  </a:lnTo>
                  <a:lnTo>
                    <a:pt x="28687" y="113933"/>
                  </a:lnTo>
                  <a:lnTo>
                    <a:pt x="0" y="52477"/>
                  </a:lnTo>
                  <a:lnTo>
                    <a:pt x="728" y="43174"/>
                  </a:lnTo>
                  <a:lnTo>
                    <a:pt x="10896" y="26597"/>
                  </a:lnTo>
                  <a:lnTo>
                    <a:pt x="27113" y="14551"/>
                  </a:lnTo>
                  <a:lnTo>
                    <a:pt x="47189" y="6467"/>
                  </a:lnTo>
                  <a:lnTo>
                    <a:pt x="1074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03991" y="554097"/>
              <a:ext cx="133585" cy="164869"/>
            </a:xfrm>
            <a:custGeom>
              <a:avLst/>
              <a:gdLst/>
              <a:ahLst/>
              <a:cxnLst/>
              <a:rect l="0" t="0" r="0" b="0"/>
              <a:pathLst>
                <a:path w="133585" h="164869">
                  <a:moveTo>
                    <a:pt x="123055" y="24970"/>
                  </a:moveTo>
                  <a:lnTo>
                    <a:pt x="105075" y="9329"/>
                  </a:lnTo>
                  <a:lnTo>
                    <a:pt x="88158" y="1251"/>
                  </a:lnTo>
                  <a:lnTo>
                    <a:pt x="68941" y="0"/>
                  </a:lnTo>
                  <a:lnTo>
                    <a:pt x="48702" y="4514"/>
                  </a:lnTo>
                  <a:lnTo>
                    <a:pt x="28008" y="14318"/>
                  </a:lnTo>
                  <a:lnTo>
                    <a:pt x="13352" y="32714"/>
                  </a:lnTo>
                  <a:lnTo>
                    <a:pt x="4108" y="56488"/>
                  </a:lnTo>
                  <a:lnTo>
                    <a:pt x="0" y="82652"/>
                  </a:lnTo>
                  <a:lnTo>
                    <a:pt x="4413" y="106758"/>
                  </a:lnTo>
                  <a:lnTo>
                    <a:pt x="20052" y="136941"/>
                  </a:lnTo>
                  <a:lnTo>
                    <a:pt x="33992" y="151944"/>
                  </a:lnTo>
                  <a:lnTo>
                    <a:pt x="51886" y="162511"/>
                  </a:lnTo>
                  <a:lnTo>
                    <a:pt x="71537" y="164868"/>
                  </a:lnTo>
                  <a:lnTo>
                    <a:pt x="133584" y="1513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97674" y="547076"/>
              <a:ext cx="129415" cy="162023"/>
            </a:xfrm>
            <a:custGeom>
              <a:avLst/>
              <a:gdLst/>
              <a:ahLst/>
              <a:cxnLst/>
              <a:rect l="0" t="0" r="0" b="0"/>
              <a:pathLst>
                <a:path w="129415" h="162023">
                  <a:moveTo>
                    <a:pt x="45186" y="84633"/>
                  </a:moveTo>
                  <a:lnTo>
                    <a:pt x="97891" y="65505"/>
                  </a:lnTo>
                  <a:lnTo>
                    <a:pt x="113844" y="54295"/>
                  </a:lnTo>
                  <a:lnTo>
                    <a:pt x="117864" y="46860"/>
                  </a:lnTo>
                  <a:lnTo>
                    <a:pt x="119211" y="29241"/>
                  </a:lnTo>
                  <a:lnTo>
                    <a:pt x="112791" y="12831"/>
                  </a:lnTo>
                  <a:lnTo>
                    <a:pt x="107803" y="5180"/>
                  </a:lnTo>
                  <a:lnTo>
                    <a:pt x="99799" y="1249"/>
                  </a:lnTo>
                  <a:lnTo>
                    <a:pt x="78427" y="0"/>
                  </a:lnTo>
                  <a:lnTo>
                    <a:pt x="45676" y="5875"/>
                  </a:lnTo>
                  <a:lnTo>
                    <a:pt x="27467" y="18044"/>
                  </a:lnTo>
                  <a:lnTo>
                    <a:pt x="12744" y="35151"/>
                  </a:lnTo>
                  <a:lnTo>
                    <a:pt x="2301" y="54452"/>
                  </a:lnTo>
                  <a:lnTo>
                    <a:pt x="0" y="77849"/>
                  </a:lnTo>
                  <a:lnTo>
                    <a:pt x="4046" y="102675"/>
                  </a:lnTo>
                  <a:lnTo>
                    <a:pt x="13643" y="125407"/>
                  </a:lnTo>
                  <a:lnTo>
                    <a:pt x="28827" y="140970"/>
                  </a:lnTo>
                  <a:lnTo>
                    <a:pt x="67171" y="160492"/>
                  </a:lnTo>
                  <a:lnTo>
                    <a:pt x="87712" y="162022"/>
                  </a:lnTo>
                  <a:lnTo>
                    <a:pt x="129414" y="158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807062" y="591900"/>
              <a:ext cx="151654" cy="145095"/>
            </a:xfrm>
            <a:custGeom>
              <a:avLst/>
              <a:gdLst/>
              <a:ahLst/>
              <a:cxnLst/>
              <a:rect l="0" t="0" r="0" b="0"/>
              <a:pathLst>
                <a:path w="151654" h="145095">
                  <a:moveTo>
                    <a:pt x="4254" y="29281"/>
                  </a:moveTo>
                  <a:lnTo>
                    <a:pt x="7373" y="71973"/>
                  </a:lnTo>
                  <a:lnTo>
                    <a:pt x="13319" y="119212"/>
                  </a:lnTo>
                  <a:lnTo>
                    <a:pt x="12637" y="121990"/>
                  </a:lnTo>
                  <a:lnTo>
                    <a:pt x="0" y="80729"/>
                  </a:lnTo>
                  <a:lnTo>
                    <a:pt x="1173" y="44395"/>
                  </a:lnTo>
                  <a:lnTo>
                    <a:pt x="14519" y="9583"/>
                  </a:lnTo>
                  <a:lnTo>
                    <a:pt x="21626" y="3281"/>
                  </a:lnTo>
                  <a:lnTo>
                    <a:pt x="29873" y="249"/>
                  </a:lnTo>
                  <a:lnTo>
                    <a:pt x="48396" y="0"/>
                  </a:lnTo>
                  <a:lnTo>
                    <a:pt x="68326" y="3789"/>
                  </a:lnTo>
                  <a:lnTo>
                    <a:pt x="93688" y="18088"/>
                  </a:lnTo>
                  <a:lnTo>
                    <a:pt x="116021" y="48321"/>
                  </a:lnTo>
                  <a:lnTo>
                    <a:pt x="140129" y="102715"/>
                  </a:lnTo>
                  <a:lnTo>
                    <a:pt x="151653" y="1450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53471" y="326383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20" y="169786"/>
                  </a:lnTo>
                  <a:lnTo>
                    <a:pt x="8333" y="228901"/>
                  </a:lnTo>
                  <a:lnTo>
                    <a:pt x="9878" y="283462"/>
                  </a:lnTo>
                  <a:lnTo>
                    <a:pt x="15989" y="343121"/>
                  </a:lnTo>
                  <a:lnTo>
                    <a:pt x="21057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37658" y="452725"/>
              <a:ext cx="252685" cy="1"/>
            </a:xfrm>
            <a:custGeom>
              <a:avLst/>
              <a:gdLst/>
              <a:ahLst/>
              <a:cxnLst/>
              <a:rect l="0" t="0" r="0" b="0"/>
              <a:pathLst>
                <a:path w="252685" h="1">
                  <a:moveTo>
                    <a:pt x="252684" y="0"/>
                  </a:moveTo>
                  <a:lnTo>
                    <a:pt x="203753" y="0"/>
                  </a:lnTo>
                  <a:lnTo>
                    <a:pt x="155907" y="0"/>
                  </a:lnTo>
                  <a:lnTo>
                    <a:pt x="104686" y="0"/>
                  </a:lnTo>
                  <a:lnTo>
                    <a:pt x="5558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58051" y="726466"/>
              <a:ext cx="3337535" cy="73700"/>
            </a:xfrm>
            <a:custGeom>
              <a:avLst/>
              <a:gdLst/>
              <a:ahLst/>
              <a:cxnLst/>
              <a:rect l="0" t="0" r="0" b="0"/>
              <a:pathLst>
                <a:path w="3337535" h="73700">
                  <a:moveTo>
                    <a:pt x="3337534" y="73699"/>
                  </a:moveTo>
                  <a:lnTo>
                    <a:pt x="3288603" y="65366"/>
                  </a:lnTo>
                  <a:lnTo>
                    <a:pt x="3240758" y="63821"/>
                  </a:lnTo>
                  <a:lnTo>
                    <a:pt x="3183367" y="57710"/>
                  </a:lnTo>
                  <a:lnTo>
                    <a:pt x="3128660" y="52474"/>
                  </a:lnTo>
                  <a:lnTo>
                    <a:pt x="3065861" y="44507"/>
                  </a:lnTo>
                  <a:lnTo>
                    <a:pt x="3008050" y="42587"/>
                  </a:lnTo>
                  <a:lnTo>
                    <a:pt x="2960059" y="42254"/>
                  </a:lnTo>
                  <a:lnTo>
                    <a:pt x="2908795" y="42155"/>
                  </a:lnTo>
                  <a:lnTo>
                    <a:pt x="2856561" y="42126"/>
                  </a:lnTo>
                  <a:lnTo>
                    <a:pt x="2804039" y="36528"/>
                  </a:lnTo>
                  <a:lnTo>
                    <a:pt x="2751433" y="33050"/>
                  </a:lnTo>
                  <a:lnTo>
                    <a:pt x="2698801" y="32019"/>
                  </a:lnTo>
                  <a:lnTo>
                    <a:pt x="2646161" y="31714"/>
                  </a:lnTo>
                  <a:lnTo>
                    <a:pt x="2593520" y="31623"/>
                  </a:lnTo>
                  <a:lnTo>
                    <a:pt x="2535289" y="31597"/>
                  </a:lnTo>
                  <a:lnTo>
                    <a:pt x="2475606" y="24352"/>
                  </a:lnTo>
                  <a:lnTo>
                    <a:pt x="2426912" y="22033"/>
                  </a:lnTo>
                  <a:lnTo>
                    <a:pt x="2374269" y="21346"/>
                  </a:lnTo>
                  <a:lnTo>
                    <a:pt x="2315907" y="21143"/>
                  </a:lnTo>
                  <a:lnTo>
                    <a:pt x="2259881" y="21082"/>
                  </a:lnTo>
                  <a:lnTo>
                    <a:pt x="2202856" y="19895"/>
                  </a:lnTo>
                  <a:lnTo>
                    <a:pt x="2144129" y="12725"/>
                  </a:lnTo>
                  <a:lnTo>
                    <a:pt x="2094079" y="11179"/>
                  </a:lnTo>
                  <a:lnTo>
                    <a:pt x="2035944" y="5068"/>
                  </a:lnTo>
                  <a:lnTo>
                    <a:pt x="1972685" y="1001"/>
                  </a:lnTo>
                  <a:lnTo>
                    <a:pt x="1915380" y="296"/>
                  </a:lnTo>
                  <a:lnTo>
                    <a:pt x="1860836" y="88"/>
                  </a:lnTo>
                  <a:lnTo>
                    <a:pt x="1807630" y="26"/>
                  </a:lnTo>
                  <a:lnTo>
                    <a:pt x="1753650" y="8"/>
                  </a:lnTo>
                  <a:lnTo>
                    <a:pt x="1694893" y="2"/>
                  </a:lnTo>
                  <a:lnTo>
                    <a:pt x="1639918" y="1"/>
                  </a:lnTo>
                  <a:lnTo>
                    <a:pt x="1585415" y="0"/>
                  </a:lnTo>
                  <a:lnTo>
                    <a:pt x="1526502" y="0"/>
                  </a:lnTo>
                  <a:lnTo>
                    <a:pt x="1471482" y="0"/>
                  </a:lnTo>
                  <a:lnTo>
                    <a:pt x="1418135" y="0"/>
                  </a:lnTo>
                  <a:lnTo>
                    <a:pt x="1365283" y="0"/>
                  </a:lnTo>
                  <a:lnTo>
                    <a:pt x="1311409" y="0"/>
                  </a:lnTo>
                  <a:lnTo>
                    <a:pt x="1252683" y="0"/>
                  </a:lnTo>
                  <a:lnTo>
                    <a:pt x="1197717" y="0"/>
                  </a:lnTo>
                  <a:lnTo>
                    <a:pt x="1144387" y="0"/>
                  </a:lnTo>
                  <a:lnTo>
                    <a:pt x="1090371" y="0"/>
                  </a:lnTo>
                  <a:lnTo>
                    <a:pt x="1031602" y="0"/>
                  </a:lnTo>
                  <a:lnTo>
                    <a:pt x="976624" y="0"/>
                  </a:lnTo>
                  <a:lnTo>
                    <a:pt x="923290" y="0"/>
                  </a:lnTo>
                  <a:lnTo>
                    <a:pt x="872782" y="1170"/>
                  </a:lnTo>
                  <a:lnTo>
                    <a:pt x="819969" y="8333"/>
                  </a:lnTo>
                  <a:lnTo>
                    <a:pt x="759234" y="15684"/>
                  </a:lnTo>
                  <a:lnTo>
                    <a:pt x="702640" y="19465"/>
                  </a:lnTo>
                  <a:lnTo>
                    <a:pt x="647007" y="20585"/>
                  </a:lnTo>
                  <a:lnTo>
                    <a:pt x="593479" y="20917"/>
                  </a:lnTo>
                  <a:lnTo>
                    <a:pt x="540574" y="26605"/>
                  </a:lnTo>
                  <a:lnTo>
                    <a:pt x="493443" y="30110"/>
                  </a:lnTo>
                  <a:lnTo>
                    <a:pt x="438664" y="36737"/>
                  </a:lnTo>
                  <a:lnTo>
                    <a:pt x="383569" y="40521"/>
                  </a:lnTo>
                  <a:lnTo>
                    <a:pt x="335789" y="47231"/>
                  </a:lnTo>
                  <a:lnTo>
                    <a:pt x="286407" y="51039"/>
                  </a:lnTo>
                  <a:lnTo>
                    <a:pt x="224554" y="52326"/>
                  </a:lnTo>
                  <a:lnTo>
                    <a:pt x="173249" y="52548"/>
                  </a:lnTo>
                  <a:lnTo>
                    <a:pt x="116454" y="53784"/>
                  </a:lnTo>
                  <a:lnTo>
                    <a:pt x="54156" y="6097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2168870" y="1304416"/>
            <a:ext cx="7327835" cy="664414"/>
            <a:chOff x="2168870" y="1304416"/>
            <a:chExt cx="7327835" cy="664414"/>
          </a:xfrm>
        </p:grpSpPr>
        <p:sp>
          <p:nvSpPr>
            <p:cNvPr id="22" name="Freeform 21"/>
            <p:cNvSpPr/>
            <p:nvPr/>
          </p:nvSpPr>
          <p:spPr>
            <a:xfrm>
              <a:off x="2168870" y="1304416"/>
              <a:ext cx="326384" cy="453844"/>
            </a:xfrm>
            <a:custGeom>
              <a:avLst/>
              <a:gdLst/>
              <a:ahLst/>
              <a:cxnLst/>
              <a:rect l="0" t="0" r="0" b="0"/>
              <a:pathLst>
                <a:path w="326384" h="453844">
                  <a:moveTo>
                    <a:pt x="0" y="359086"/>
                  </a:moveTo>
                  <a:lnTo>
                    <a:pt x="0" y="310155"/>
                  </a:lnTo>
                  <a:lnTo>
                    <a:pt x="5589" y="256614"/>
                  </a:lnTo>
                  <a:lnTo>
                    <a:pt x="14654" y="206282"/>
                  </a:lnTo>
                  <a:lnTo>
                    <a:pt x="19160" y="152504"/>
                  </a:lnTo>
                  <a:lnTo>
                    <a:pt x="26084" y="99525"/>
                  </a:lnTo>
                  <a:lnTo>
                    <a:pt x="29956" y="52372"/>
                  </a:lnTo>
                  <a:lnTo>
                    <a:pt x="32839" y="44646"/>
                  </a:lnTo>
                  <a:lnTo>
                    <a:pt x="37100" y="41834"/>
                  </a:lnTo>
                  <a:lnTo>
                    <a:pt x="42281" y="42300"/>
                  </a:lnTo>
                  <a:lnTo>
                    <a:pt x="46905" y="46120"/>
                  </a:lnTo>
                  <a:lnTo>
                    <a:pt x="59001" y="68264"/>
                  </a:lnTo>
                  <a:lnTo>
                    <a:pt x="77122" y="123043"/>
                  </a:lnTo>
                  <a:lnTo>
                    <a:pt x="93301" y="152147"/>
                  </a:lnTo>
                  <a:lnTo>
                    <a:pt x="118502" y="175588"/>
                  </a:lnTo>
                  <a:lnTo>
                    <a:pt x="129304" y="179432"/>
                  </a:lnTo>
                  <a:lnTo>
                    <a:pt x="153785" y="180584"/>
                  </a:lnTo>
                  <a:lnTo>
                    <a:pt x="188285" y="174655"/>
                  </a:lnTo>
                  <a:lnTo>
                    <a:pt x="206905" y="162473"/>
                  </a:lnTo>
                  <a:lnTo>
                    <a:pt x="252362" y="110993"/>
                  </a:lnTo>
                  <a:lnTo>
                    <a:pt x="286567" y="54364"/>
                  </a:lnTo>
                  <a:lnTo>
                    <a:pt x="313803" y="1197"/>
                  </a:lnTo>
                  <a:lnTo>
                    <a:pt x="317997" y="0"/>
                  </a:lnTo>
                  <a:lnTo>
                    <a:pt x="320792" y="5052"/>
                  </a:lnTo>
                  <a:lnTo>
                    <a:pt x="325279" y="60776"/>
                  </a:lnTo>
                  <a:lnTo>
                    <a:pt x="326056" y="119010"/>
                  </a:lnTo>
                  <a:lnTo>
                    <a:pt x="320697" y="169539"/>
                  </a:lnTo>
                  <a:lnTo>
                    <a:pt x="317290" y="225325"/>
                  </a:lnTo>
                  <a:lnTo>
                    <a:pt x="323374" y="283011"/>
                  </a:lnTo>
                  <a:lnTo>
                    <a:pt x="325789" y="341373"/>
                  </a:lnTo>
                  <a:lnTo>
                    <a:pt x="326266" y="403291"/>
                  </a:lnTo>
                  <a:lnTo>
                    <a:pt x="326383" y="4538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561127" y="1547689"/>
              <a:ext cx="131093" cy="179002"/>
            </a:xfrm>
            <a:custGeom>
              <a:avLst/>
              <a:gdLst/>
              <a:ahLst/>
              <a:cxnLst/>
              <a:rect l="0" t="0" r="0" b="0"/>
              <a:pathLst>
                <a:path w="131093" h="179002">
                  <a:moveTo>
                    <a:pt x="81526" y="21057"/>
                  </a:moveTo>
                  <a:lnTo>
                    <a:pt x="64758" y="15468"/>
                  </a:lnTo>
                  <a:lnTo>
                    <a:pt x="57479" y="16161"/>
                  </a:lnTo>
                  <a:lnTo>
                    <a:pt x="43152" y="23170"/>
                  </a:lnTo>
                  <a:lnTo>
                    <a:pt x="21932" y="40270"/>
                  </a:lnTo>
                  <a:lnTo>
                    <a:pt x="6417" y="71333"/>
                  </a:lnTo>
                  <a:lnTo>
                    <a:pt x="0" y="110173"/>
                  </a:lnTo>
                  <a:lnTo>
                    <a:pt x="4737" y="134363"/>
                  </a:lnTo>
                  <a:lnTo>
                    <a:pt x="20559" y="164593"/>
                  </a:lnTo>
                  <a:lnTo>
                    <a:pt x="26843" y="172900"/>
                  </a:lnTo>
                  <a:lnTo>
                    <a:pt x="34542" y="177267"/>
                  </a:lnTo>
                  <a:lnTo>
                    <a:pt x="52455" y="179001"/>
                  </a:lnTo>
                  <a:lnTo>
                    <a:pt x="82271" y="173400"/>
                  </a:lnTo>
                  <a:lnTo>
                    <a:pt x="107742" y="158742"/>
                  </a:lnTo>
                  <a:lnTo>
                    <a:pt x="119694" y="143082"/>
                  </a:lnTo>
                  <a:lnTo>
                    <a:pt x="127735" y="123253"/>
                  </a:lnTo>
                  <a:lnTo>
                    <a:pt x="131092" y="86952"/>
                  </a:lnTo>
                  <a:lnTo>
                    <a:pt x="124028" y="53449"/>
                  </a:lnTo>
                  <a:lnTo>
                    <a:pt x="920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768994" y="1495046"/>
              <a:ext cx="157929" cy="230981"/>
            </a:xfrm>
            <a:custGeom>
              <a:avLst/>
              <a:gdLst/>
              <a:ahLst/>
              <a:cxnLst/>
              <a:rect l="0" t="0" r="0" b="0"/>
              <a:pathLst>
                <a:path w="157929" h="230981">
                  <a:moveTo>
                    <a:pt x="0" y="63171"/>
                  </a:moveTo>
                  <a:lnTo>
                    <a:pt x="19129" y="126599"/>
                  </a:lnTo>
                  <a:lnTo>
                    <a:pt x="49364" y="189536"/>
                  </a:lnTo>
                  <a:lnTo>
                    <a:pt x="61324" y="210580"/>
                  </a:lnTo>
                  <a:lnTo>
                    <a:pt x="77558" y="225392"/>
                  </a:lnTo>
                  <a:lnTo>
                    <a:pt x="86801" y="230980"/>
                  </a:lnTo>
                  <a:lnTo>
                    <a:pt x="94132" y="230026"/>
                  </a:lnTo>
                  <a:lnTo>
                    <a:pt x="100189" y="224711"/>
                  </a:lnTo>
                  <a:lnTo>
                    <a:pt x="114304" y="194873"/>
                  </a:lnTo>
                  <a:lnTo>
                    <a:pt x="129553" y="142869"/>
                  </a:lnTo>
                  <a:lnTo>
                    <a:pt x="142661" y="87536"/>
                  </a:lnTo>
                  <a:lnTo>
                    <a:pt x="149583" y="34665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997785" y="1511552"/>
              <a:ext cx="145448" cy="201155"/>
            </a:xfrm>
            <a:custGeom>
              <a:avLst/>
              <a:gdLst/>
              <a:ahLst/>
              <a:cxnLst/>
              <a:rect l="0" t="0" r="0" b="0"/>
              <a:pathLst>
                <a:path w="145448" h="201155">
                  <a:moveTo>
                    <a:pt x="2836" y="88779"/>
                  </a:moveTo>
                  <a:lnTo>
                    <a:pt x="14015" y="99958"/>
                  </a:lnTo>
                  <a:lnTo>
                    <a:pt x="31981" y="105446"/>
                  </a:lnTo>
                  <a:lnTo>
                    <a:pt x="54394" y="106715"/>
                  </a:lnTo>
                  <a:lnTo>
                    <a:pt x="107978" y="94925"/>
                  </a:lnTo>
                  <a:lnTo>
                    <a:pt x="134075" y="79422"/>
                  </a:lnTo>
                  <a:lnTo>
                    <a:pt x="139462" y="70843"/>
                  </a:lnTo>
                  <a:lnTo>
                    <a:pt x="145447" y="48832"/>
                  </a:lnTo>
                  <a:lnTo>
                    <a:pt x="141868" y="26571"/>
                  </a:lnTo>
                  <a:lnTo>
                    <a:pt x="137638" y="15722"/>
                  </a:lnTo>
                  <a:lnTo>
                    <a:pt x="130139" y="8489"/>
                  </a:lnTo>
                  <a:lnTo>
                    <a:pt x="109328" y="452"/>
                  </a:lnTo>
                  <a:lnTo>
                    <a:pt x="87601" y="0"/>
                  </a:lnTo>
                  <a:lnTo>
                    <a:pt x="67416" y="4868"/>
                  </a:lnTo>
                  <a:lnTo>
                    <a:pt x="50645" y="14830"/>
                  </a:lnTo>
                  <a:lnTo>
                    <a:pt x="28051" y="39182"/>
                  </a:lnTo>
                  <a:lnTo>
                    <a:pt x="0" y="99575"/>
                  </a:lnTo>
                  <a:lnTo>
                    <a:pt x="176" y="136562"/>
                  </a:lnTo>
                  <a:lnTo>
                    <a:pt x="13227" y="171567"/>
                  </a:lnTo>
                  <a:lnTo>
                    <a:pt x="28511" y="187185"/>
                  </a:lnTo>
                  <a:lnTo>
                    <a:pt x="37500" y="192987"/>
                  </a:lnTo>
                  <a:lnTo>
                    <a:pt x="72509" y="201154"/>
                  </a:lnTo>
                  <a:lnTo>
                    <a:pt x="129178" y="1940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572281" y="1389761"/>
              <a:ext cx="17937" cy="347442"/>
            </a:xfrm>
            <a:custGeom>
              <a:avLst/>
              <a:gdLst/>
              <a:ahLst/>
              <a:cxnLst/>
              <a:rect l="0" t="0" r="0" b="0"/>
              <a:pathLst>
                <a:path w="17937" h="347442">
                  <a:moveTo>
                    <a:pt x="17936" y="0"/>
                  </a:moveTo>
                  <a:lnTo>
                    <a:pt x="3465" y="42028"/>
                  </a:lnTo>
                  <a:lnTo>
                    <a:pt x="0" y="87452"/>
                  </a:lnTo>
                  <a:lnTo>
                    <a:pt x="5598" y="141667"/>
                  </a:lnTo>
                  <a:lnTo>
                    <a:pt x="6872" y="190934"/>
                  </a:lnTo>
                  <a:lnTo>
                    <a:pt x="12891" y="248806"/>
                  </a:lnTo>
                  <a:lnTo>
                    <a:pt x="8939" y="307936"/>
                  </a:lnTo>
                  <a:lnTo>
                    <a:pt x="7408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453347" y="1542100"/>
              <a:ext cx="252685" cy="37175"/>
            </a:xfrm>
            <a:custGeom>
              <a:avLst/>
              <a:gdLst/>
              <a:ahLst/>
              <a:cxnLst/>
              <a:rect l="0" t="0" r="0" b="0"/>
              <a:pathLst>
                <a:path w="252685" h="37175">
                  <a:moveTo>
                    <a:pt x="252684" y="5589"/>
                  </a:moveTo>
                  <a:lnTo>
                    <a:pt x="235916" y="0"/>
                  </a:lnTo>
                  <a:lnTo>
                    <a:pt x="218325" y="375"/>
                  </a:lnTo>
                  <a:lnTo>
                    <a:pt x="159685" y="12138"/>
                  </a:lnTo>
                  <a:lnTo>
                    <a:pt x="104939" y="18451"/>
                  </a:lnTo>
                  <a:lnTo>
                    <a:pt x="43475" y="25027"/>
                  </a:lnTo>
                  <a:lnTo>
                    <a:pt x="0" y="371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764008" y="1347647"/>
              <a:ext cx="331578" cy="379027"/>
            </a:xfrm>
            <a:custGeom>
              <a:avLst/>
              <a:gdLst/>
              <a:ahLst/>
              <a:cxnLst/>
              <a:rect l="0" t="0" r="0" b="0"/>
              <a:pathLst>
                <a:path w="331578" h="379027">
                  <a:moveTo>
                    <a:pt x="15722" y="0"/>
                  </a:moveTo>
                  <a:lnTo>
                    <a:pt x="8486" y="27556"/>
                  </a:lnTo>
                  <a:lnTo>
                    <a:pt x="5844" y="86898"/>
                  </a:lnTo>
                  <a:lnTo>
                    <a:pt x="5386" y="140781"/>
                  </a:lnTo>
                  <a:lnTo>
                    <a:pt x="8371" y="201200"/>
                  </a:lnTo>
                  <a:lnTo>
                    <a:pt x="13544" y="260436"/>
                  </a:lnTo>
                  <a:lnTo>
                    <a:pt x="11957" y="311913"/>
                  </a:lnTo>
                  <a:lnTo>
                    <a:pt x="6530" y="371228"/>
                  </a:lnTo>
                  <a:lnTo>
                    <a:pt x="4915" y="377337"/>
                  </a:lnTo>
                  <a:lnTo>
                    <a:pt x="2668" y="377900"/>
                  </a:lnTo>
                  <a:lnTo>
                    <a:pt x="0" y="374766"/>
                  </a:lnTo>
                  <a:lnTo>
                    <a:pt x="156" y="361925"/>
                  </a:lnTo>
                  <a:lnTo>
                    <a:pt x="5700" y="307754"/>
                  </a:lnTo>
                  <a:lnTo>
                    <a:pt x="19761" y="247415"/>
                  </a:lnTo>
                  <a:lnTo>
                    <a:pt x="35506" y="217718"/>
                  </a:lnTo>
                  <a:lnTo>
                    <a:pt x="44119" y="212996"/>
                  </a:lnTo>
                  <a:lnTo>
                    <a:pt x="66168" y="210868"/>
                  </a:lnTo>
                  <a:lnTo>
                    <a:pt x="88445" y="216942"/>
                  </a:lnTo>
                  <a:lnTo>
                    <a:pt x="99299" y="221837"/>
                  </a:lnTo>
                  <a:lnTo>
                    <a:pt x="114479" y="236635"/>
                  </a:lnTo>
                  <a:lnTo>
                    <a:pt x="144930" y="293335"/>
                  </a:lnTo>
                  <a:lnTo>
                    <a:pt x="156042" y="332839"/>
                  </a:lnTo>
                  <a:lnTo>
                    <a:pt x="154905" y="356159"/>
                  </a:lnTo>
                  <a:lnTo>
                    <a:pt x="156474" y="360272"/>
                  </a:lnTo>
                  <a:lnTo>
                    <a:pt x="159860" y="359504"/>
                  </a:lnTo>
                  <a:lnTo>
                    <a:pt x="182105" y="333056"/>
                  </a:lnTo>
                  <a:lnTo>
                    <a:pt x="210198" y="296376"/>
                  </a:lnTo>
                  <a:lnTo>
                    <a:pt x="248330" y="275439"/>
                  </a:lnTo>
                  <a:lnTo>
                    <a:pt x="307487" y="249714"/>
                  </a:lnTo>
                  <a:lnTo>
                    <a:pt x="315517" y="243685"/>
                  </a:lnTo>
                  <a:lnTo>
                    <a:pt x="319700" y="236156"/>
                  </a:lnTo>
                  <a:lnTo>
                    <a:pt x="321229" y="218432"/>
                  </a:lnTo>
                  <a:lnTo>
                    <a:pt x="317659" y="209962"/>
                  </a:lnTo>
                  <a:lnTo>
                    <a:pt x="304335" y="194312"/>
                  </a:lnTo>
                  <a:lnTo>
                    <a:pt x="283594" y="185797"/>
                  </a:lnTo>
                  <a:lnTo>
                    <a:pt x="271513" y="183526"/>
                  </a:lnTo>
                  <a:lnTo>
                    <a:pt x="248730" y="187242"/>
                  </a:lnTo>
                  <a:lnTo>
                    <a:pt x="219293" y="202488"/>
                  </a:lnTo>
                  <a:lnTo>
                    <a:pt x="204464" y="216337"/>
                  </a:lnTo>
                  <a:lnTo>
                    <a:pt x="193974" y="234190"/>
                  </a:lnTo>
                  <a:lnTo>
                    <a:pt x="187081" y="275150"/>
                  </a:lnTo>
                  <a:lnTo>
                    <a:pt x="196216" y="318742"/>
                  </a:lnTo>
                  <a:lnTo>
                    <a:pt x="210585" y="340925"/>
                  </a:lnTo>
                  <a:lnTo>
                    <a:pt x="229840" y="357413"/>
                  </a:lnTo>
                  <a:lnTo>
                    <a:pt x="266988" y="372102"/>
                  </a:lnTo>
                  <a:lnTo>
                    <a:pt x="312103" y="377658"/>
                  </a:lnTo>
                  <a:lnTo>
                    <a:pt x="331577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393126" y="1364487"/>
              <a:ext cx="155186" cy="370139"/>
            </a:xfrm>
            <a:custGeom>
              <a:avLst/>
              <a:gdLst/>
              <a:ahLst/>
              <a:cxnLst/>
              <a:rect l="0" t="0" r="0" b="0"/>
              <a:pathLst>
                <a:path w="155186" h="370139">
                  <a:moveTo>
                    <a:pt x="134127" y="256901"/>
                  </a:moveTo>
                  <a:lnTo>
                    <a:pt x="134127" y="234544"/>
                  </a:lnTo>
                  <a:lnTo>
                    <a:pt x="127888" y="217329"/>
                  </a:lnTo>
                  <a:lnTo>
                    <a:pt x="122949" y="209463"/>
                  </a:lnTo>
                  <a:lnTo>
                    <a:pt x="116147" y="205388"/>
                  </a:lnTo>
                  <a:lnTo>
                    <a:pt x="99230" y="203981"/>
                  </a:lnTo>
                  <a:lnTo>
                    <a:pt x="69975" y="215355"/>
                  </a:lnTo>
                  <a:lnTo>
                    <a:pt x="22354" y="253750"/>
                  </a:lnTo>
                  <a:lnTo>
                    <a:pt x="6513" y="280144"/>
                  </a:lnTo>
                  <a:lnTo>
                    <a:pt x="0" y="321370"/>
                  </a:lnTo>
                  <a:lnTo>
                    <a:pt x="4715" y="347555"/>
                  </a:lnTo>
                  <a:lnTo>
                    <a:pt x="9248" y="359451"/>
                  </a:lnTo>
                  <a:lnTo>
                    <a:pt x="16949" y="366212"/>
                  </a:lnTo>
                  <a:lnTo>
                    <a:pt x="26763" y="369549"/>
                  </a:lnTo>
                  <a:lnTo>
                    <a:pt x="48975" y="370138"/>
                  </a:lnTo>
                  <a:lnTo>
                    <a:pt x="70546" y="366500"/>
                  </a:lnTo>
                  <a:lnTo>
                    <a:pt x="88712" y="354745"/>
                  </a:lnTo>
                  <a:lnTo>
                    <a:pt x="103414" y="337822"/>
                  </a:lnTo>
                  <a:lnTo>
                    <a:pt x="122385" y="295242"/>
                  </a:lnTo>
                  <a:lnTo>
                    <a:pt x="139817" y="234394"/>
                  </a:lnTo>
                  <a:lnTo>
                    <a:pt x="144392" y="186542"/>
                  </a:lnTo>
                  <a:lnTo>
                    <a:pt x="151467" y="129599"/>
                  </a:lnTo>
                  <a:lnTo>
                    <a:pt x="154083" y="76332"/>
                  </a:lnTo>
                  <a:lnTo>
                    <a:pt x="151847" y="18939"/>
                  </a:lnTo>
                  <a:lnTo>
                    <a:pt x="149450" y="7013"/>
                  </a:lnTo>
                  <a:lnTo>
                    <a:pt x="145513" y="1402"/>
                  </a:lnTo>
                  <a:lnTo>
                    <a:pt x="140548" y="0"/>
                  </a:lnTo>
                  <a:lnTo>
                    <a:pt x="134898" y="1406"/>
                  </a:lnTo>
                  <a:lnTo>
                    <a:pt x="131132" y="8192"/>
                  </a:lnTo>
                  <a:lnTo>
                    <a:pt x="119002" y="66063"/>
                  </a:lnTo>
                  <a:lnTo>
                    <a:pt x="114242" y="127221"/>
                  </a:lnTo>
                  <a:lnTo>
                    <a:pt x="113417" y="184162"/>
                  </a:lnTo>
                  <a:lnTo>
                    <a:pt x="114343" y="237429"/>
                  </a:lnTo>
                  <a:lnTo>
                    <a:pt x="124543" y="294822"/>
                  </a:lnTo>
                  <a:lnTo>
                    <a:pt x="132208" y="317039"/>
                  </a:lnTo>
                  <a:lnTo>
                    <a:pt x="155185" y="3516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611482" y="1519353"/>
              <a:ext cx="159564" cy="228378"/>
            </a:xfrm>
            <a:custGeom>
              <a:avLst/>
              <a:gdLst/>
              <a:ahLst/>
              <a:cxnLst/>
              <a:rect l="0" t="0" r="0" b="0"/>
              <a:pathLst>
                <a:path w="159564" h="228378">
                  <a:moveTo>
                    <a:pt x="0" y="133621"/>
                  </a:moveTo>
                  <a:lnTo>
                    <a:pt x="55044" y="116832"/>
                  </a:lnTo>
                  <a:lnTo>
                    <a:pt x="91828" y="111489"/>
                  </a:lnTo>
                  <a:lnTo>
                    <a:pt x="124304" y="96127"/>
                  </a:lnTo>
                  <a:lnTo>
                    <a:pt x="141424" y="83422"/>
                  </a:lnTo>
                  <a:lnTo>
                    <a:pt x="158626" y="57526"/>
                  </a:lnTo>
                  <a:lnTo>
                    <a:pt x="159563" y="47796"/>
                  </a:lnTo>
                  <a:lnTo>
                    <a:pt x="154365" y="27626"/>
                  </a:lnTo>
                  <a:lnTo>
                    <a:pt x="141136" y="13202"/>
                  </a:lnTo>
                  <a:lnTo>
                    <a:pt x="132695" y="7718"/>
                  </a:lnTo>
                  <a:lnTo>
                    <a:pt x="92869" y="0"/>
                  </a:lnTo>
                  <a:lnTo>
                    <a:pt x="70131" y="4434"/>
                  </a:lnTo>
                  <a:lnTo>
                    <a:pt x="52226" y="15373"/>
                  </a:lnTo>
                  <a:lnTo>
                    <a:pt x="14445" y="60987"/>
                  </a:lnTo>
                  <a:lnTo>
                    <a:pt x="6420" y="84571"/>
                  </a:lnTo>
                  <a:lnTo>
                    <a:pt x="1268" y="143429"/>
                  </a:lnTo>
                  <a:lnTo>
                    <a:pt x="5964" y="182930"/>
                  </a:lnTo>
                  <a:lnTo>
                    <a:pt x="20978" y="202719"/>
                  </a:lnTo>
                  <a:lnTo>
                    <a:pt x="42078" y="216974"/>
                  </a:lnTo>
                  <a:lnTo>
                    <a:pt x="84227" y="2283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695709" y="173720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848164" y="1540281"/>
              <a:ext cx="131816" cy="179091"/>
            </a:xfrm>
            <a:custGeom>
              <a:avLst/>
              <a:gdLst/>
              <a:ahLst/>
              <a:cxnLst/>
              <a:rect l="0" t="0" r="0" b="0"/>
              <a:pathLst>
                <a:path w="131816" h="179091">
                  <a:moveTo>
                    <a:pt x="131815" y="17936"/>
                  </a:moveTo>
                  <a:lnTo>
                    <a:pt x="120636" y="6758"/>
                  </a:lnTo>
                  <a:lnTo>
                    <a:pt x="102670" y="1270"/>
                  </a:lnTo>
                  <a:lnTo>
                    <a:pt x="80257" y="0"/>
                  </a:lnTo>
                  <a:lnTo>
                    <a:pt x="58598" y="3336"/>
                  </a:lnTo>
                  <a:lnTo>
                    <a:pt x="40392" y="11837"/>
                  </a:lnTo>
                  <a:lnTo>
                    <a:pt x="9641" y="36359"/>
                  </a:lnTo>
                  <a:lnTo>
                    <a:pt x="1476" y="59269"/>
                  </a:lnTo>
                  <a:lnTo>
                    <a:pt x="0" y="105052"/>
                  </a:lnTo>
                  <a:lnTo>
                    <a:pt x="5380" y="136203"/>
                  </a:lnTo>
                  <a:lnTo>
                    <a:pt x="15570" y="161746"/>
                  </a:lnTo>
                  <a:lnTo>
                    <a:pt x="23903" y="169962"/>
                  </a:lnTo>
                  <a:lnTo>
                    <a:pt x="45640" y="179090"/>
                  </a:lnTo>
                  <a:lnTo>
                    <a:pt x="67778" y="176907"/>
                  </a:lnTo>
                  <a:lnTo>
                    <a:pt x="100230" y="1653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064207" y="1631917"/>
              <a:ext cx="1" cy="73700"/>
            </a:xfrm>
            <a:custGeom>
              <a:avLst/>
              <a:gdLst/>
              <a:ahLst/>
              <a:cxnLst/>
              <a:rect l="0" t="0" r="0" b="0"/>
              <a:pathLst>
                <a:path w="1" h="73700">
                  <a:moveTo>
                    <a:pt x="0" y="0"/>
                  </a:moveTo>
                  <a:lnTo>
                    <a:pt x="0" y="4269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064207" y="148451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180021" y="1602874"/>
              <a:ext cx="252684" cy="165914"/>
            </a:xfrm>
            <a:custGeom>
              <a:avLst/>
              <a:gdLst/>
              <a:ahLst/>
              <a:cxnLst/>
              <a:rect l="0" t="0" r="0" b="0"/>
              <a:pathLst>
                <a:path w="252684" h="165914">
                  <a:moveTo>
                    <a:pt x="0" y="92214"/>
                  </a:moveTo>
                  <a:lnTo>
                    <a:pt x="5589" y="108981"/>
                  </a:lnTo>
                  <a:lnTo>
                    <a:pt x="7235" y="108071"/>
                  </a:lnTo>
                  <a:lnTo>
                    <a:pt x="18644" y="49951"/>
                  </a:lnTo>
                  <a:lnTo>
                    <a:pt x="29571" y="19640"/>
                  </a:lnTo>
                  <a:lnTo>
                    <a:pt x="40828" y="3027"/>
                  </a:lnTo>
                  <a:lnTo>
                    <a:pt x="47106" y="0"/>
                  </a:lnTo>
                  <a:lnTo>
                    <a:pt x="53630" y="323"/>
                  </a:lnTo>
                  <a:lnTo>
                    <a:pt x="67119" y="6919"/>
                  </a:lnTo>
                  <a:lnTo>
                    <a:pt x="87867" y="24957"/>
                  </a:lnTo>
                  <a:lnTo>
                    <a:pt x="112719" y="61901"/>
                  </a:lnTo>
                  <a:lnTo>
                    <a:pt x="117260" y="72005"/>
                  </a:lnTo>
                  <a:lnTo>
                    <a:pt x="121457" y="74062"/>
                  </a:lnTo>
                  <a:lnTo>
                    <a:pt x="125424" y="70754"/>
                  </a:lnTo>
                  <a:lnTo>
                    <a:pt x="146108" y="29943"/>
                  </a:lnTo>
                  <a:lnTo>
                    <a:pt x="162033" y="18524"/>
                  </a:lnTo>
                  <a:lnTo>
                    <a:pt x="180809" y="15789"/>
                  </a:lnTo>
                  <a:lnTo>
                    <a:pt x="190729" y="16697"/>
                  </a:lnTo>
                  <a:lnTo>
                    <a:pt x="207991" y="23946"/>
                  </a:lnTo>
                  <a:lnTo>
                    <a:pt x="215869" y="29154"/>
                  </a:lnTo>
                  <a:lnTo>
                    <a:pt x="227743" y="47420"/>
                  </a:lnTo>
                  <a:lnTo>
                    <a:pt x="247493" y="103559"/>
                  </a:lnTo>
                  <a:lnTo>
                    <a:pt x="252683" y="1659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462575" y="1604559"/>
              <a:ext cx="201757" cy="156097"/>
            </a:xfrm>
            <a:custGeom>
              <a:avLst/>
              <a:gdLst/>
              <a:ahLst/>
              <a:cxnLst/>
              <a:rect l="0" t="0" r="0" b="0"/>
              <a:pathLst>
                <a:path w="201757" h="156097">
                  <a:moveTo>
                    <a:pt x="117528" y="48415"/>
                  </a:moveTo>
                  <a:lnTo>
                    <a:pt x="107953" y="24368"/>
                  </a:lnTo>
                  <a:lnTo>
                    <a:pt x="97285" y="10041"/>
                  </a:lnTo>
                  <a:lnTo>
                    <a:pt x="78505" y="2114"/>
                  </a:lnTo>
                  <a:lnTo>
                    <a:pt x="66947" y="0"/>
                  </a:lnTo>
                  <a:lnTo>
                    <a:pt x="56901" y="930"/>
                  </a:lnTo>
                  <a:lnTo>
                    <a:pt x="39500" y="8203"/>
                  </a:lnTo>
                  <a:lnTo>
                    <a:pt x="27087" y="22354"/>
                  </a:lnTo>
                  <a:lnTo>
                    <a:pt x="3997" y="65624"/>
                  </a:lnTo>
                  <a:lnTo>
                    <a:pt x="0" y="88819"/>
                  </a:lnTo>
                  <a:lnTo>
                    <a:pt x="3292" y="110826"/>
                  </a:lnTo>
                  <a:lnTo>
                    <a:pt x="12554" y="132305"/>
                  </a:lnTo>
                  <a:lnTo>
                    <a:pt x="27590" y="147310"/>
                  </a:lnTo>
                  <a:lnTo>
                    <a:pt x="36512" y="152950"/>
                  </a:lnTo>
                  <a:lnTo>
                    <a:pt x="55785" y="156096"/>
                  </a:lnTo>
                  <a:lnTo>
                    <a:pt x="65837" y="155297"/>
                  </a:lnTo>
                  <a:lnTo>
                    <a:pt x="83246" y="145051"/>
                  </a:lnTo>
                  <a:lnTo>
                    <a:pt x="97613" y="128799"/>
                  </a:lnTo>
                  <a:lnTo>
                    <a:pt x="107897" y="109877"/>
                  </a:lnTo>
                  <a:lnTo>
                    <a:pt x="116796" y="68917"/>
                  </a:lnTo>
                  <a:lnTo>
                    <a:pt x="119380" y="69102"/>
                  </a:lnTo>
                  <a:lnTo>
                    <a:pt x="125370" y="78666"/>
                  </a:lnTo>
                  <a:lnTo>
                    <a:pt x="141868" y="110282"/>
                  </a:lnTo>
                  <a:lnTo>
                    <a:pt x="155252" y="123875"/>
                  </a:lnTo>
                  <a:lnTo>
                    <a:pt x="186201" y="139013"/>
                  </a:lnTo>
                  <a:lnTo>
                    <a:pt x="201756" y="14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643274" y="1410818"/>
              <a:ext cx="63172" cy="336913"/>
            </a:xfrm>
            <a:custGeom>
              <a:avLst/>
              <a:gdLst/>
              <a:ahLst/>
              <a:cxnLst/>
              <a:rect l="0" t="0" r="0" b="0"/>
              <a:pathLst>
                <a:path w="63172" h="336913">
                  <a:moveTo>
                    <a:pt x="0" y="0"/>
                  </a:moveTo>
                  <a:lnTo>
                    <a:pt x="8334" y="37478"/>
                  </a:lnTo>
                  <a:lnTo>
                    <a:pt x="18645" y="98825"/>
                  </a:lnTo>
                  <a:lnTo>
                    <a:pt x="28401" y="155104"/>
                  </a:lnTo>
                  <a:lnTo>
                    <a:pt x="42178" y="217291"/>
                  </a:lnTo>
                  <a:lnTo>
                    <a:pt x="52662" y="269493"/>
                  </a:lnTo>
                  <a:lnTo>
                    <a:pt x="60057" y="308357"/>
                  </a:lnTo>
                  <a:lnTo>
                    <a:pt x="63171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960704" y="1566777"/>
              <a:ext cx="185181" cy="367765"/>
            </a:xfrm>
            <a:custGeom>
              <a:avLst/>
              <a:gdLst/>
              <a:ahLst/>
              <a:cxnLst/>
              <a:rect l="0" t="0" r="0" b="0"/>
              <a:pathLst>
                <a:path w="185181" h="367765">
                  <a:moveTo>
                    <a:pt x="30011" y="117782"/>
                  </a:moveTo>
                  <a:lnTo>
                    <a:pt x="35600" y="176399"/>
                  </a:lnTo>
                  <a:lnTo>
                    <a:pt x="39564" y="238979"/>
                  </a:lnTo>
                  <a:lnTo>
                    <a:pt x="41421" y="289133"/>
                  </a:lnTo>
                  <a:lnTo>
                    <a:pt x="48816" y="348595"/>
                  </a:lnTo>
                  <a:lnTo>
                    <a:pt x="49567" y="362904"/>
                  </a:lnTo>
                  <a:lnTo>
                    <a:pt x="47727" y="367764"/>
                  </a:lnTo>
                  <a:lnTo>
                    <a:pt x="44162" y="366325"/>
                  </a:lnTo>
                  <a:lnTo>
                    <a:pt x="39445" y="360687"/>
                  </a:lnTo>
                  <a:lnTo>
                    <a:pt x="34204" y="341943"/>
                  </a:lnTo>
                  <a:lnTo>
                    <a:pt x="22158" y="284302"/>
                  </a:lnTo>
                  <a:lnTo>
                    <a:pt x="8789" y="221298"/>
                  </a:lnTo>
                  <a:lnTo>
                    <a:pt x="473" y="158117"/>
                  </a:lnTo>
                  <a:lnTo>
                    <a:pt x="0" y="99407"/>
                  </a:lnTo>
                  <a:lnTo>
                    <a:pt x="8121" y="52156"/>
                  </a:lnTo>
                  <a:lnTo>
                    <a:pt x="18722" y="26614"/>
                  </a:lnTo>
                  <a:lnTo>
                    <a:pt x="34352" y="9803"/>
                  </a:lnTo>
                  <a:lnTo>
                    <a:pt x="43434" y="3682"/>
                  </a:lnTo>
                  <a:lnTo>
                    <a:pt x="66002" y="0"/>
                  </a:lnTo>
                  <a:lnTo>
                    <a:pt x="113030" y="7169"/>
                  </a:lnTo>
                  <a:lnTo>
                    <a:pt x="131639" y="19488"/>
                  </a:lnTo>
                  <a:lnTo>
                    <a:pt x="162650" y="55992"/>
                  </a:lnTo>
                  <a:lnTo>
                    <a:pt x="178626" y="86606"/>
                  </a:lnTo>
                  <a:lnTo>
                    <a:pt x="185180" y="123493"/>
                  </a:lnTo>
                  <a:lnTo>
                    <a:pt x="180473" y="144107"/>
                  </a:lnTo>
                  <a:lnTo>
                    <a:pt x="175943" y="152879"/>
                  </a:lnTo>
                  <a:lnTo>
                    <a:pt x="161550" y="165746"/>
                  </a:lnTo>
                  <a:lnTo>
                    <a:pt x="118126" y="183539"/>
                  </a:lnTo>
                  <a:lnTo>
                    <a:pt x="94910" y="184832"/>
                  </a:lnTo>
                  <a:lnTo>
                    <a:pt x="61597" y="180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183097" y="1589803"/>
              <a:ext cx="134097" cy="179461"/>
            </a:xfrm>
            <a:custGeom>
              <a:avLst/>
              <a:gdLst/>
              <a:ahLst/>
              <a:cxnLst/>
              <a:rect l="0" t="0" r="0" b="0"/>
              <a:pathLst>
                <a:path w="134097" h="179461">
                  <a:moveTo>
                    <a:pt x="102416" y="10528"/>
                  </a:moveTo>
                  <a:lnTo>
                    <a:pt x="59724" y="25101"/>
                  </a:lnTo>
                  <a:lnTo>
                    <a:pt x="40158" y="38062"/>
                  </a:lnTo>
                  <a:lnTo>
                    <a:pt x="17159" y="65090"/>
                  </a:lnTo>
                  <a:lnTo>
                    <a:pt x="6812" y="85081"/>
                  </a:lnTo>
                  <a:lnTo>
                    <a:pt x="0" y="121655"/>
                  </a:lnTo>
                  <a:lnTo>
                    <a:pt x="4645" y="142196"/>
                  </a:lnTo>
                  <a:lnTo>
                    <a:pt x="15678" y="159124"/>
                  </a:lnTo>
                  <a:lnTo>
                    <a:pt x="32280" y="174447"/>
                  </a:lnTo>
                  <a:lnTo>
                    <a:pt x="42791" y="178299"/>
                  </a:lnTo>
                  <a:lnTo>
                    <a:pt x="66947" y="179460"/>
                  </a:lnTo>
                  <a:lnTo>
                    <a:pt x="101265" y="167947"/>
                  </a:lnTo>
                  <a:lnTo>
                    <a:pt x="119842" y="149902"/>
                  </a:lnTo>
                  <a:lnTo>
                    <a:pt x="128071" y="138539"/>
                  </a:lnTo>
                  <a:lnTo>
                    <a:pt x="134096" y="113435"/>
                  </a:lnTo>
                  <a:lnTo>
                    <a:pt x="128430" y="64781"/>
                  </a:lnTo>
                  <a:lnTo>
                    <a:pt x="113763" y="37651"/>
                  </a:lnTo>
                  <a:lnTo>
                    <a:pt x="7083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401326" y="1642445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0" y="58617"/>
                  </a:lnTo>
                  <a:lnTo>
                    <a:pt x="8406" y="102046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390798" y="151610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502942" y="1638747"/>
              <a:ext cx="151069" cy="108984"/>
            </a:xfrm>
            <a:custGeom>
              <a:avLst/>
              <a:gdLst/>
              <a:ahLst/>
              <a:cxnLst/>
              <a:rect l="0" t="0" r="0" b="0"/>
              <a:pathLst>
                <a:path w="151069" h="108984">
                  <a:moveTo>
                    <a:pt x="3669" y="77398"/>
                  </a:moveTo>
                  <a:lnTo>
                    <a:pt x="9258" y="94165"/>
                  </a:lnTo>
                  <a:lnTo>
                    <a:pt x="8565" y="95595"/>
                  </a:lnTo>
                  <a:lnTo>
                    <a:pt x="1556" y="87825"/>
                  </a:lnTo>
                  <a:lnTo>
                    <a:pt x="0" y="66434"/>
                  </a:lnTo>
                  <a:lnTo>
                    <a:pt x="4378" y="39770"/>
                  </a:lnTo>
                  <a:lnTo>
                    <a:pt x="14123" y="16220"/>
                  </a:lnTo>
                  <a:lnTo>
                    <a:pt x="22337" y="8537"/>
                  </a:lnTo>
                  <a:lnTo>
                    <a:pt x="43942" y="0"/>
                  </a:lnTo>
                  <a:lnTo>
                    <a:pt x="55084" y="1233"/>
                  </a:lnTo>
                  <a:lnTo>
                    <a:pt x="76823" y="11961"/>
                  </a:lnTo>
                  <a:lnTo>
                    <a:pt x="125837" y="52940"/>
                  </a:lnTo>
                  <a:lnTo>
                    <a:pt x="141773" y="79510"/>
                  </a:lnTo>
                  <a:lnTo>
                    <a:pt x="151068" y="1089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727710" y="1389761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552" y="155249"/>
                  </a:lnTo>
                  <a:lnTo>
                    <a:pt x="13455" y="207615"/>
                  </a:lnTo>
                  <a:lnTo>
                    <a:pt x="25145" y="268868"/>
                  </a:lnTo>
                  <a:lnTo>
                    <a:pt x="30313" y="328237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601368" y="1547689"/>
              <a:ext cx="263213" cy="10529"/>
            </a:xfrm>
            <a:custGeom>
              <a:avLst/>
              <a:gdLst/>
              <a:ahLst/>
              <a:cxnLst/>
              <a:rect l="0" t="0" r="0" b="0"/>
              <a:pathLst>
                <a:path w="263213" h="10529">
                  <a:moveTo>
                    <a:pt x="263212" y="0"/>
                  </a:moveTo>
                  <a:lnTo>
                    <a:pt x="229590" y="6065"/>
                  </a:lnTo>
                  <a:lnTo>
                    <a:pt x="174769" y="4664"/>
                  </a:lnTo>
                  <a:lnTo>
                    <a:pt x="125093" y="8791"/>
                  </a:lnTo>
                  <a:lnTo>
                    <a:pt x="76449" y="10013"/>
                  </a:lnTo>
                  <a:lnTo>
                    <a:pt x="35519" y="1037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193159" y="1379233"/>
              <a:ext cx="29391" cy="379027"/>
            </a:xfrm>
            <a:custGeom>
              <a:avLst/>
              <a:gdLst/>
              <a:ahLst/>
              <a:cxnLst/>
              <a:rect l="0" t="0" r="0" b="0"/>
              <a:pathLst>
                <a:path w="29391" h="379027">
                  <a:moveTo>
                    <a:pt x="8333" y="0"/>
                  </a:moveTo>
                  <a:lnTo>
                    <a:pt x="0" y="60383"/>
                  </a:lnTo>
                  <a:lnTo>
                    <a:pt x="1574" y="121226"/>
                  </a:lnTo>
                  <a:lnTo>
                    <a:pt x="5329" y="166182"/>
                  </a:lnTo>
                  <a:lnTo>
                    <a:pt x="8613" y="227444"/>
                  </a:lnTo>
                  <a:lnTo>
                    <a:pt x="16490" y="287602"/>
                  </a:lnTo>
                  <a:lnTo>
                    <a:pt x="23982" y="343939"/>
                  </a:lnTo>
                  <a:lnTo>
                    <a:pt x="2939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054093" y="1516103"/>
              <a:ext cx="252685" cy="52644"/>
            </a:xfrm>
            <a:custGeom>
              <a:avLst/>
              <a:gdLst/>
              <a:ahLst/>
              <a:cxnLst/>
              <a:rect l="0" t="0" r="0" b="0"/>
              <a:pathLst>
                <a:path w="252685" h="52644">
                  <a:moveTo>
                    <a:pt x="252684" y="0"/>
                  </a:moveTo>
                  <a:lnTo>
                    <a:pt x="194067" y="14654"/>
                  </a:lnTo>
                  <a:lnTo>
                    <a:pt x="142509" y="24749"/>
                  </a:lnTo>
                  <a:lnTo>
                    <a:pt x="88368" y="29560"/>
                  </a:lnTo>
                  <a:lnTo>
                    <a:pt x="26108" y="4277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310041" y="1586784"/>
              <a:ext cx="154747" cy="177593"/>
            </a:xfrm>
            <a:custGeom>
              <a:avLst/>
              <a:gdLst/>
              <a:ahLst/>
              <a:cxnLst/>
              <a:rect l="0" t="0" r="0" b="0"/>
              <a:pathLst>
                <a:path w="154747" h="177593">
                  <a:moveTo>
                    <a:pt x="102021" y="13547"/>
                  </a:moveTo>
                  <a:lnTo>
                    <a:pt x="85253" y="2369"/>
                  </a:lnTo>
                  <a:lnTo>
                    <a:pt x="67662" y="0"/>
                  </a:lnTo>
                  <a:lnTo>
                    <a:pt x="48146" y="4017"/>
                  </a:lnTo>
                  <a:lnTo>
                    <a:pt x="27773" y="13601"/>
                  </a:lnTo>
                  <a:lnTo>
                    <a:pt x="13260" y="28779"/>
                  </a:lnTo>
                  <a:lnTo>
                    <a:pt x="7752" y="37740"/>
                  </a:lnTo>
                  <a:lnTo>
                    <a:pt x="0" y="78297"/>
                  </a:lnTo>
                  <a:lnTo>
                    <a:pt x="4425" y="104326"/>
                  </a:lnTo>
                  <a:lnTo>
                    <a:pt x="20071" y="135591"/>
                  </a:lnTo>
                  <a:lnTo>
                    <a:pt x="42645" y="159673"/>
                  </a:lnTo>
                  <a:lnTo>
                    <a:pt x="51908" y="167116"/>
                  </a:lnTo>
                  <a:lnTo>
                    <a:pt x="74679" y="175387"/>
                  </a:lnTo>
                  <a:lnTo>
                    <a:pt x="87302" y="177592"/>
                  </a:lnTo>
                  <a:lnTo>
                    <a:pt x="110687" y="173804"/>
                  </a:lnTo>
                  <a:lnTo>
                    <a:pt x="121837" y="169518"/>
                  </a:lnTo>
                  <a:lnTo>
                    <a:pt x="140464" y="152278"/>
                  </a:lnTo>
                  <a:lnTo>
                    <a:pt x="148706" y="141129"/>
                  </a:lnTo>
                  <a:lnTo>
                    <a:pt x="154746" y="116264"/>
                  </a:lnTo>
                  <a:lnTo>
                    <a:pt x="152360" y="90784"/>
                  </a:lnTo>
                  <a:lnTo>
                    <a:pt x="125360" y="35070"/>
                  </a:lnTo>
                  <a:lnTo>
                    <a:pt x="112004" y="23113"/>
                  </a:lnTo>
                  <a:lnTo>
                    <a:pt x="91493" y="135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843730" y="1452932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5590" y="165597"/>
                  </a:lnTo>
                  <a:lnTo>
                    <a:pt x="10723" y="227986"/>
                  </a:lnTo>
                  <a:lnTo>
                    <a:pt x="18645" y="282801"/>
                  </a:lnTo>
                  <a:lnTo>
                    <a:pt x="28683" y="331423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706860" y="1600331"/>
              <a:ext cx="305327" cy="31587"/>
            </a:xfrm>
            <a:custGeom>
              <a:avLst/>
              <a:gdLst/>
              <a:ahLst/>
              <a:cxnLst/>
              <a:rect l="0" t="0" r="0" b="0"/>
              <a:pathLst>
                <a:path w="305327" h="31587">
                  <a:moveTo>
                    <a:pt x="305326" y="0"/>
                  </a:moveTo>
                  <a:lnTo>
                    <a:pt x="246709" y="9065"/>
                  </a:lnTo>
                  <a:lnTo>
                    <a:pt x="184130" y="18645"/>
                  </a:lnTo>
                  <a:lnTo>
                    <a:pt x="132806" y="27232"/>
                  </a:lnTo>
                  <a:lnTo>
                    <a:pt x="81724" y="30296"/>
                  </a:lnTo>
                  <a:lnTo>
                    <a:pt x="28188" y="3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022715" y="1358176"/>
              <a:ext cx="452726" cy="433914"/>
            </a:xfrm>
            <a:custGeom>
              <a:avLst/>
              <a:gdLst/>
              <a:ahLst/>
              <a:cxnLst/>
              <a:rect l="0" t="0" r="0" b="0"/>
              <a:pathLst>
                <a:path w="452726" h="433914">
                  <a:moveTo>
                    <a:pt x="0" y="0"/>
                  </a:moveTo>
                  <a:lnTo>
                    <a:pt x="11453" y="57264"/>
                  </a:lnTo>
                  <a:lnTo>
                    <a:pt x="18212" y="109774"/>
                  </a:lnTo>
                  <a:lnTo>
                    <a:pt x="23333" y="160427"/>
                  </a:lnTo>
                  <a:lnTo>
                    <a:pt x="37734" y="221211"/>
                  </a:lnTo>
                  <a:lnTo>
                    <a:pt x="44368" y="280695"/>
                  </a:lnTo>
                  <a:lnTo>
                    <a:pt x="56598" y="342575"/>
                  </a:lnTo>
                  <a:lnTo>
                    <a:pt x="61872" y="396999"/>
                  </a:lnTo>
                  <a:lnTo>
                    <a:pt x="62786" y="429455"/>
                  </a:lnTo>
                  <a:lnTo>
                    <a:pt x="63000" y="422106"/>
                  </a:lnTo>
                  <a:lnTo>
                    <a:pt x="54091" y="362068"/>
                  </a:lnTo>
                  <a:lnTo>
                    <a:pt x="62503" y="302193"/>
                  </a:lnTo>
                  <a:lnTo>
                    <a:pt x="79091" y="266573"/>
                  </a:lnTo>
                  <a:lnTo>
                    <a:pt x="92083" y="248718"/>
                  </a:lnTo>
                  <a:lnTo>
                    <a:pt x="111896" y="239223"/>
                  </a:lnTo>
                  <a:lnTo>
                    <a:pt x="123730" y="236691"/>
                  </a:lnTo>
                  <a:lnTo>
                    <a:pt x="133959" y="237342"/>
                  </a:lnTo>
                  <a:lnTo>
                    <a:pt x="160704" y="249438"/>
                  </a:lnTo>
                  <a:lnTo>
                    <a:pt x="180219" y="261380"/>
                  </a:lnTo>
                  <a:lnTo>
                    <a:pt x="194350" y="280725"/>
                  </a:lnTo>
                  <a:lnTo>
                    <a:pt x="216839" y="336445"/>
                  </a:lnTo>
                  <a:lnTo>
                    <a:pt x="235038" y="389493"/>
                  </a:lnTo>
                  <a:lnTo>
                    <a:pt x="235872" y="410584"/>
                  </a:lnTo>
                  <a:lnTo>
                    <a:pt x="234684" y="424637"/>
                  </a:lnTo>
                  <a:lnTo>
                    <a:pt x="236004" y="423471"/>
                  </a:lnTo>
                  <a:lnTo>
                    <a:pt x="252091" y="388258"/>
                  </a:lnTo>
                  <a:lnTo>
                    <a:pt x="267628" y="372990"/>
                  </a:lnTo>
                  <a:lnTo>
                    <a:pt x="314604" y="352531"/>
                  </a:lnTo>
                  <a:lnTo>
                    <a:pt x="377244" y="328021"/>
                  </a:lnTo>
                  <a:lnTo>
                    <a:pt x="384857" y="319286"/>
                  </a:lnTo>
                  <a:lnTo>
                    <a:pt x="393316" y="297103"/>
                  </a:lnTo>
                  <a:lnTo>
                    <a:pt x="393232" y="286976"/>
                  </a:lnTo>
                  <a:lnTo>
                    <a:pt x="386899" y="269484"/>
                  </a:lnTo>
                  <a:lnTo>
                    <a:pt x="373167" y="257031"/>
                  </a:lnTo>
                  <a:lnTo>
                    <a:pt x="364591" y="252072"/>
                  </a:lnTo>
                  <a:lnTo>
                    <a:pt x="355365" y="251106"/>
                  </a:lnTo>
                  <a:lnTo>
                    <a:pt x="335754" y="256272"/>
                  </a:lnTo>
                  <a:lnTo>
                    <a:pt x="310572" y="272334"/>
                  </a:lnTo>
                  <a:lnTo>
                    <a:pt x="288293" y="297501"/>
                  </a:lnTo>
                  <a:lnTo>
                    <a:pt x="283328" y="320176"/>
                  </a:lnTo>
                  <a:lnTo>
                    <a:pt x="286191" y="344681"/>
                  </a:lnTo>
                  <a:lnTo>
                    <a:pt x="302126" y="378208"/>
                  </a:lnTo>
                  <a:lnTo>
                    <a:pt x="328555" y="408029"/>
                  </a:lnTo>
                  <a:lnTo>
                    <a:pt x="359782" y="425314"/>
                  </a:lnTo>
                  <a:lnTo>
                    <a:pt x="384901" y="433913"/>
                  </a:lnTo>
                  <a:lnTo>
                    <a:pt x="440559" y="432773"/>
                  </a:lnTo>
                  <a:lnTo>
                    <a:pt x="452725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603922" y="1621388"/>
              <a:ext cx="92617" cy="156998"/>
            </a:xfrm>
            <a:custGeom>
              <a:avLst/>
              <a:gdLst/>
              <a:ahLst/>
              <a:cxnLst/>
              <a:rect l="0" t="0" r="0" b="0"/>
              <a:pathLst>
                <a:path w="92617" h="156998">
                  <a:moveTo>
                    <a:pt x="29446" y="31586"/>
                  </a:moveTo>
                  <a:lnTo>
                    <a:pt x="23380" y="64038"/>
                  </a:lnTo>
                  <a:lnTo>
                    <a:pt x="34005" y="115928"/>
                  </a:lnTo>
                  <a:lnTo>
                    <a:pt x="38205" y="153022"/>
                  </a:lnTo>
                  <a:lnTo>
                    <a:pt x="36455" y="156997"/>
                  </a:lnTo>
                  <a:lnTo>
                    <a:pt x="32949" y="154967"/>
                  </a:lnTo>
                  <a:lnTo>
                    <a:pt x="23983" y="140234"/>
                  </a:lnTo>
                  <a:lnTo>
                    <a:pt x="5085" y="84902"/>
                  </a:lnTo>
                  <a:lnTo>
                    <a:pt x="0" y="47253"/>
                  </a:lnTo>
                  <a:lnTo>
                    <a:pt x="2796" y="36181"/>
                  </a:lnTo>
                  <a:lnTo>
                    <a:pt x="15262" y="17641"/>
                  </a:lnTo>
                  <a:lnTo>
                    <a:pt x="35621" y="7840"/>
                  </a:lnTo>
                  <a:lnTo>
                    <a:pt x="9261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774701" y="1663502"/>
              <a:ext cx="16596" cy="136872"/>
            </a:xfrm>
            <a:custGeom>
              <a:avLst/>
              <a:gdLst/>
              <a:ahLst/>
              <a:cxnLst/>
              <a:rect l="0" t="0" r="0" b="0"/>
              <a:pathLst>
                <a:path w="16596" h="136872">
                  <a:moveTo>
                    <a:pt x="6066" y="0"/>
                  </a:moveTo>
                  <a:lnTo>
                    <a:pt x="0" y="33622"/>
                  </a:lnTo>
                  <a:lnTo>
                    <a:pt x="4522" y="85324"/>
                  </a:lnTo>
                  <a:lnTo>
                    <a:pt x="6549" y="109282"/>
                  </a:lnTo>
                  <a:lnTo>
                    <a:pt x="16595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791295" y="15266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770238" y="1661203"/>
              <a:ext cx="281792" cy="307627"/>
            </a:xfrm>
            <a:custGeom>
              <a:avLst/>
              <a:gdLst/>
              <a:ahLst/>
              <a:cxnLst/>
              <a:rect l="0" t="0" r="0" b="0"/>
              <a:pathLst>
                <a:path w="281792" h="307627">
                  <a:moveTo>
                    <a:pt x="242156" y="86527"/>
                  </a:moveTo>
                  <a:lnTo>
                    <a:pt x="239816" y="46840"/>
                  </a:lnTo>
                  <a:lnTo>
                    <a:pt x="230977" y="24435"/>
                  </a:lnTo>
                  <a:lnTo>
                    <a:pt x="213012" y="9018"/>
                  </a:lnTo>
                  <a:lnTo>
                    <a:pt x="201669" y="3269"/>
                  </a:lnTo>
                  <a:lnTo>
                    <a:pt x="179708" y="0"/>
                  </a:lnTo>
                  <a:lnTo>
                    <a:pt x="159420" y="3617"/>
                  </a:lnTo>
                  <a:lnTo>
                    <a:pt x="142604" y="13023"/>
                  </a:lnTo>
                  <a:lnTo>
                    <a:pt x="130449" y="28122"/>
                  </a:lnTo>
                  <a:lnTo>
                    <a:pt x="122319" y="47701"/>
                  </a:lnTo>
                  <a:lnTo>
                    <a:pt x="118704" y="72001"/>
                  </a:lnTo>
                  <a:lnTo>
                    <a:pt x="123337" y="95279"/>
                  </a:lnTo>
                  <a:lnTo>
                    <a:pt x="127849" y="106399"/>
                  </a:lnTo>
                  <a:lnTo>
                    <a:pt x="136705" y="113813"/>
                  </a:lnTo>
                  <a:lnTo>
                    <a:pt x="162143" y="122051"/>
                  </a:lnTo>
                  <a:lnTo>
                    <a:pt x="186707" y="119473"/>
                  </a:lnTo>
                  <a:lnTo>
                    <a:pt x="198171" y="115510"/>
                  </a:lnTo>
                  <a:lnTo>
                    <a:pt x="214029" y="101748"/>
                  </a:lnTo>
                  <a:lnTo>
                    <a:pt x="233740" y="64317"/>
                  </a:lnTo>
                  <a:lnTo>
                    <a:pt x="236545" y="62362"/>
                  </a:lnTo>
                  <a:lnTo>
                    <a:pt x="238415" y="65738"/>
                  </a:lnTo>
                  <a:lnTo>
                    <a:pt x="251239" y="117411"/>
                  </a:lnTo>
                  <a:lnTo>
                    <a:pt x="271723" y="171310"/>
                  </a:lnTo>
                  <a:lnTo>
                    <a:pt x="281791" y="227017"/>
                  </a:lnTo>
                  <a:lnTo>
                    <a:pt x="277946" y="263464"/>
                  </a:lnTo>
                  <a:lnTo>
                    <a:pt x="273035" y="272336"/>
                  </a:lnTo>
                  <a:lnTo>
                    <a:pt x="258219" y="285312"/>
                  </a:lnTo>
                  <a:lnTo>
                    <a:pt x="236817" y="291859"/>
                  </a:lnTo>
                  <a:lnTo>
                    <a:pt x="179360" y="296062"/>
                  </a:lnTo>
                  <a:lnTo>
                    <a:pt x="126156" y="289657"/>
                  </a:lnTo>
                  <a:lnTo>
                    <a:pt x="64867" y="290298"/>
                  </a:lnTo>
                  <a:lnTo>
                    <a:pt x="27799" y="298202"/>
                  </a:lnTo>
                  <a:lnTo>
                    <a:pt x="0" y="3076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086093" y="1442404"/>
              <a:ext cx="168457" cy="347441"/>
            </a:xfrm>
            <a:custGeom>
              <a:avLst/>
              <a:gdLst/>
              <a:ahLst/>
              <a:cxnLst/>
              <a:rect l="0" t="0" r="0" b="0"/>
              <a:pathLst>
                <a:path w="168457" h="347441">
                  <a:moveTo>
                    <a:pt x="0" y="0"/>
                  </a:moveTo>
                  <a:lnTo>
                    <a:pt x="7236" y="27556"/>
                  </a:lnTo>
                  <a:lnTo>
                    <a:pt x="9878" y="86898"/>
                  </a:lnTo>
                  <a:lnTo>
                    <a:pt x="15990" y="143767"/>
                  </a:lnTo>
                  <a:lnTo>
                    <a:pt x="25145" y="194676"/>
                  </a:lnTo>
                  <a:lnTo>
                    <a:pt x="29677" y="248624"/>
                  </a:lnTo>
                  <a:lnTo>
                    <a:pt x="37274" y="294256"/>
                  </a:lnTo>
                  <a:lnTo>
                    <a:pt x="34894" y="285978"/>
                  </a:lnTo>
                  <a:lnTo>
                    <a:pt x="40645" y="243706"/>
                  </a:lnTo>
                  <a:lnTo>
                    <a:pt x="50908" y="212199"/>
                  </a:lnTo>
                  <a:lnTo>
                    <a:pt x="62010" y="195306"/>
                  </a:lnTo>
                  <a:lnTo>
                    <a:pt x="70586" y="191035"/>
                  </a:lnTo>
                  <a:lnTo>
                    <a:pt x="92593" y="189409"/>
                  </a:lnTo>
                  <a:lnTo>
                    <a:pt x="102673" y="192953"/>
                  </a:lnTo>
                  <a:lnTo>
                    <a:pt x="120112" y="206250"/>
                  </a:lnTo>
                  <a:lnTo>
                    <a:pt x="149201" y="243382"/>
                  </a:lnTo>
                  <a:lnTo>
                    <a:pt x="162231" y="275274"/>
                  </a:lnTo>
                  <a:lnTo>
                    <a:pt x="167226" y="321140"/>
                  </a:lnTo>
                  <a:lnTo>
                    <a:pt x="168456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371826" y="1463461"/>
              <a:ext cx="19594" cy="294799"/>
            </a:xfrm>
            <a:custGeom>
              <a:avLst/>
              <a:gdLst/>
              <a:ahLst/>
              <a:cxnLst/>
              <a:rect l="0" t="0" r="0" b="0"/>
              <a:pathLst>
                <a:path w="19594" h="294799">
                  <a:moveTo>
                    <a:pt x="9065" y="0"/>
                  </a:moveTo>
                  <a:lnTo>
                    <a:pt x="5945" y="42691"/>
                  </a:lnTo>
                  <a:lnTo>
                    <a:pt x="0" y="101109"/>
                  </a:lnTo>
                  <a:lnTo>
                    <a:pt x="4559" y="154220"/>
                  </a:lnTo>
                  <a:lnTo>
                    <a:pt x="7730" y="207002"/>
                  </a:lnTo>
                  <a:lnTo>
                    <a:pt x="17222" y="268765"/>
                  </a:lnTo>
                  <a:lnTo>
                    <a:pt x="19593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233492" y="1558217"/>
              <a:ext cx="263213" cy="10530"/>
            </a:xfrm>
            <a:custGeom>
              <a:avLst/>
              <a:gdLst/>
              <a:ahLst/>
              <a:cxnLst/>
              <a:rect l="0" t="0" r="0" b="0"/>
              <a:pathLst>
                <a:path w="263213" h="10530">
                  <a:moveTo>
                    <a:pt x="263212" y="10529"/>
                  </a:moveTo>
                  <a:lnTo>
                    <a:pt x="204596" y="10529"/>
                  </a:lnTo>
                  <a:lnTo>
                    <a:pt x="150422" y="3293"/>
                  </a:lnTo>
                  <a:lnTo>
                    <a:pt x="94661" y="651"/>
                  </a:lnTo>
                  <a:lnTo>
                    <a:pt x="38586" y="12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588185" y="2000414"/>
            <a:ext cx="1867127" cy="630754"/>
            <a:chOff x="588185" y="2000414"/>
            <a:chExt cx="1867127" cy="630754"/>
          </a:xfrm>
        </p:grpSpPr>
        <p:sp>
          <p:nvSpPr>
            <p:cNvPr id="59" name="Freeform 58"/>
            <p:cNvSpPr/>
            <p:nvPr/>
          </p:nvSpPr>
          <p:spPr>
            <a:xfrm>
              <a:off x="588185" y="2070099"/>
              <a:ext cx="327795" cy="419939"/>
            </a:xfrm>
            <a:custGeom>
              <a:avLst/>
              <a:gdLst/>
              <a:ahLst/>
              <a:cxnLst/>
              <a:rect l="0" t="0" r="0" b="0"/>
              <a:pathLst>
                <a:path w="327795" h="419939">
                  <a:moveTo>
                    <a:pt x="64581" y="14543"/>
                  </a:moveTo>
                  <a:lnTo>
                    <a:pt x="48940" y="32524"/>
                  </a:lnTo>
                  <a:lnTo>
                    <a:pt x="17739" y="87727"/>
                  </a:lnTo>
                  <a:lnTo>
                    <a:pt x="4378" y="104001"/>
                  </a:lnTo>
                  <a:lnTo>
                    <a:pt x="1049" y="104597"/>
                  </a:lnTo>
                  <a:lnTo>
                    <a:pt x="0" y="100316"/>
                  </a:lnTo>
                  <a:lnTo>
                    <a:pt x="470" y="92782"/>
                  </a:lnTo>
                  <a:lnTo>
                    <a:pt x="7231" y="78172"/>
                  </a:lnTo>
                  <a:lnTo>
                    <a:pt x="50884" y="28608"/>
                  </a:lnTo>
                  <a:lnTo>
                    <a:pt x="87092" y="8916"/>
                  </a:lnTo>
                  <a:lnTo>
                    <a:pt x="107341" y="1124"/>
                  </a:lnTo>
                  <a:lnTo>
                    <a:pt x="128040" y="0"/>
                  </a:lnTo>
                  <a:lnTo>
                    <a:pt x="147767" y="4570"/>
                  </a:lnTo>
                  <a:lnTo>
                    <a:pt x="192404" y="33088"/>
                  </a:lnTo>
                  <a:lnTo>
                    <a:pt x="217358" y="59032"/>
                  </a:lnTo>
                  <a:lnTo>
                    <a:pt x="226069" y="81889"/>
                  </a:lnTo>
                  <a:lnTo>
                    <a:pt x="239355" y="141218"/>
                  </a:lnTo>
                  <a:lnTo>
                    <a:pt x="242734" y="200525"/>
                  </a:lnTo>
                  <a:lnTo>
                    <a:pt x="237080" y="255652"/>
                  </a:lnTo>
                  <a:lnTo>
                    <a:pt x="220587" y="305911"/>
                  </a:lnTo>
                  <a:lnTo>
                    <a:pt x="200882" y="344200"/>
                  </a:lnTo>
                  <a:lnTo>
                    <a:pt x="157876" y="392830"/>
                  </a:lnTo>
                  <a:lnTo>
                    <a:pt x="137631" y="409228"/>
                  </a:lnTo>
                  <a:lnTo>
                    <a:pt x="110696" y="418076"/>
                  </a:lnTo>
                  <a:lnTo>
                    <a:pt x="68886" y="419938"/>
                  </a:lnTo>
                  <a:lnTo>
                    <a:pt x="46607" y="414647"/>
                  </a:lnTo>
                  <a:lnTo>
                    <a:pt x="28907" y="404497"/>
                  </a:lnTo>
                  <a:lnTo>
                    <a:pt x="16361" y="389067"/>
                  </a:lnTo>
                  <a:lnTo>
                    <a:pt x="11377" y="380039"/>
                  </a:lnTo>
                  <a:lnTo>
                    <a:pt x="8960" y="357530"/>
                  </a:lnTo>
                  <a:lnTo>
                    <a:pt x="12954" y="334268"/>
                  </a:lnTo>
                  <a:lnTo>
                    <a:pt x="22529" y="316130"/>
                  </a:lnTo>
                  <a:lnTo>
                    <a:pt x="37702" y="303390"/>
                  </a:lnTo>
                  <a:lnTo>
                    <a:pt x="46662" y="298355"/>
                  </a:lnTo>
                  <a:lnTo>
                    <a:pt x="92807" y="291268"/>
                  </a:lnTo>
                  <a:lnTo>
                    <a:pt x="145344" y="294757"/>
                  </a:lnTo>
                  <a:lnTo>
                    <a:pt x="201027" y="305247"/>
                  </a:lnTo>
                  <a:lnTo>
                    <a:pt x="262806" y="308532"/>
                  </a:lnTo>
                  <a:lnTo>
                    <a:pt x="299959" y="309101"/>
                  </a:lnTo>
                  <a:lnTo>
                    <a:pt x="327794" y="3093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161192" y="2224883"/>
              <a:ext cx="161316" cy="406285"/>
            </a:xfrm>
            <a:custGeom>
              <a:avLst/>
              <a:gdLst/>
              <a:ahLst/>
              <a:cxnLst/>
              <a:rect l="0" t="0" r="0" b="0"/>
              <a:pathLst>
                <a:path w="161316" h="406285">
                  <a:moveTo>
                    <a:pt x="17999" y="133500"/>
                  </a:moveTo>
                  <a:lnTo>
                    <a:pt x="25235" y="161056"/>
                  </a:lnTo>
                  <a:lnTo>
                    <a:pt x="30997" y="214159"/>
                  </a:lnTo>
                  <a:lnTo>
                    <a:pt x="37464" y="264726"/>
                  </a:lnTo>
                  <a:lnTo>
                    <a:pt x="45977" y="327011"/>
                  </a:lnTo>
                  <a:lnTo>
                    <a:pt x="51992" y="385587"/>
                  </a:lnTo>
                  <a:lnTo>
                    <a:pt x="54699" y="399824"/>
                  </a:lnTo>
                  <a:lnTo>
                    <a:pt x="54164" y="405806"/>
                  </a:lnTo>
                  <a:lnTo>
                    <a:pt x="51468" y="406284"/>
                  </a:lnTo>
                  <a:lnTo>
                    <a:pt x="47331" y="403094"/>
                  </a:lnTo>
                  <a:lnTo>
                    <a:pt x="42734" y="387070"/>
                  </a:lnTo>
                  <a:lnTo>
                    <a:pt x="32305" y="324083"/>
                  </a:lnTo>
                  <a:lnTo>
                    <a:pt x="28477" y="275627"/>
                  </a:lnTo>
                  <a:lnTo>
                    <a:pt x="20454" y="224225"/>
                  </a:lnTo>
                  <a:lnTo>
                    <a:pt x="10668" y="173120"/>
                  </a:lnTo>
                  <a:lnTo>
                    <a:pt x="0" y="113337"/>
                  </a:lnTo>
                  <a:lnTo>
                    <a:pt x="968" y="73713"/>
                  </a:lnTo>
                  <a:lnTo>
                    <a:pt x="11775" y="28884"/>
                  </a:lnTo>
                  <a:lnTo>
                    <a:pt x="17360" y="20472"/>
                  </a:lnTo>
                  <a:lnTo>
                    <a:pt x="32923" y="8006"/>
                  </a:lnTo>
                  <a:lnTo>
                    <a:pt x="67005" y="0"/>
                  </a:lnTo>
                  <a:lnTo>
                    <a:pt x="101150" y="3218"/>
                  </a:lnTo>
                  <a:lnTo>
                    <a:pt x="119686" y="11646"/>
                  </a:lnTo>
                  <a:lnTo>
                    <a:pt x="150649" y="36121"/>
                  </a:lnTo>
                  <a:lnTo>
                    <a:pt x="158843" y="55905"/>
                  </a:lnTo>
                  <a:lnTo>
                    <a:pt x="161315" y="81466"/>
                  </a:lnTo>
                  <a:lnTo>
                    <a:pt x="158514" y="112323"/>
                  </a:lnTo>
                  <a:lnTo>
                    <a:pt x="147131" y="139296"/>
                  </a:lnTo>
                  <a:lnTo>
                    <a:pt x="129203" y="161812"/>
                  </a:lnTo>
                  <a:lnTo>
                    <a:pt x="105638" y="179619"/>
                  </a:lnTo>
                  <a:lnTo>
                    <a:pt x="79566" y="189092"/>
                  </a:lnTo>
                  <a:lnTo>
                    <a:pt x="55891" y="192133"/>
                  </a:lnTo>
                  <a:lnTo>
                    <a:pt x="28528" y="1861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413013" y="2000414"/>
              <a:ext cx="24836" cy="389556"/>
            </a:xfrm>
            <a:custGeom>
              <a:avLst/>
              <a:gdLst/>
              <a:ahLst/>
              <a:cxnLst/>
              <a:rect l="0" t="0" r="0" b="0"/>
              <a:pathLst>
                <a:path w="24836" h="389556">
                  <a:moveTo>
                    <a:pt x="8334" y="0"/>
                  </a:moveTo>
                  <a:lnTo>
                    <a:pt x="0" y="52050"/>
                  </a:lnTo>
                  <a:lnTo>
                    <a:pt x="3828" y="111537"/>
                  </a:lnTo>
                  <a:lnTo>
                    <a:pt x="6999" y="162900"/>
                  </a:lnTo>
                  <a:lnTo>
                    <a:pt x="15306" y="220261"/>
                  </a:lnTo>
                  <a:lnTo>
                    <a:pt x="17808" y="268554"/>
                  </a:lnTo>
                  <a:lnTo>
                    <a:pt x="21774" y="331035"/>
                  </a:lnTo>
                  <a:lnTo>
                    <a:pt x="24835" y="354187"/>
                  </a:lnTo>
                  <a:lnTo>
                    <a:pt x="18862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539953" y="2227638"/>
              <a:ext cx="218307" cy="162771"/>
            </a:xfrm>
            <a:custGeom>
              <a:avLst/>
              <a:gdLst/>
              <a:ahLst/>
              <a:cxnLst/>
              <a:rect l="0" t="0" r="0" b="0"/>
              <a:pathLst>
                <a:path w="218307" h="162771">
                  <a:moveTo>
                    <a:pt x="123549" y="67574"/>
                  </a:moveTo>
                  <a:lnTo>
                    <a:pt x="108895" y="14546"/>
                  </a:lnTo>
                  <a:lnTo>
                    <a:pt x="100911" y="7656"/>
                  </a:lnTo>
                  <a:lnTo>
                    <a:pt x="76443" y="0"/>
                  </a:lnTo>
                  <a:lnTo>
                    <a:pt x="65239" y="298"/>
                  </a:lnTo>
                  <a:lnTo>
                    <a:pt x="46551" y="6868"/>
                  </a:lnTo>
                  <a:lnTo>
                    <a:pt x="22876" y="29310"/>
                  </a:lnTo>
                  <a:lnTo>
                    <a:pt x="6633" y="63775"/>
                  </a:lnTo>
                  <a:lnTo>
                    <a:pt x="0" y="103623"/>
                  </a:lnTo>
                  <a:lnTo>
                    <a:pt x="4688" y="124930"/>
                  </a:lnTo>
                  <a:lnTo>
                    <a:pt x="26761" y="157672"/>
                  </a:lnTo>
                  <a:lnTo>
                    <a:pt x="35627" y="161565"/>
                  </a:lnTo>
                  <a:lnTo>
                    <a:pt x="57956" y="162770"/>
                  </a:lnTo>
                  <a:lnTo>
                    <a:pt x="77239" y="156287"/>
                  </a:lnTo>
                  <a:lnTo>
                    <a:pt x="108682" y="133061"/>
                  </a:lnTo>
                  <a:lnTo>
                    <a:pt x="124733" y="107255"/>
                  </a:lnTo>
                  <a:lnTo>
                    <a:pt x="133402" y="66877"/>
                  </a:lnTo>
                  <a:lnTo>
                    <a:pt x="135967" y="67109"/>
                  </a:lnTo>
                  <a:lnTo>
                    <a:pt x="173409" y="115833"/>
                  </a:lnTo>
                  <a:lnTo>
                    <a:pt x="190163" y="124117"/>
                  </a:lnTo>
                  <a:lnTo>
                    <a:pt x="218306" y="1307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792841" y="2171797"/>
              <a:ext cx="123346" cy="182475"/>
            </a:xfrm>
            <a:custGeom>
              <a:avLst/>
              <a:gdLst/>
              <a:ahLst/>
              <a:cxnLst/>
              <a:rect l="0" t="0" r="0" b="0"/>
              <a:pathLst>
                <a:path w="123346" h="182475">
                  <a:moveTo>
                    <a:pt x="112817" y="18130"/>
                  </a:moveTo>
                  <a:lnTo>
                    <a:pt x="79195" y="3659"/>
                  </a:lnTo>
                  <a:lnTo>
                    <a:pt x="54200" y="0"/>
                  </a:lnTo>
                  <a:lnTo>
                    <a:pt x="43323" y="2534"/>
                  </a:lnTo>
                  <a:lnTo>
                    <a:pt x="24999" y="14708"/>
                  </a:lnTo>
                  <a:lnTo>
                    <a:pt x="7118" y="41293"/>
                  </a:lnTo>
                  <a:lnTo>
                    <a:pt x="0" y="82575"/>
                  </a:lnTo>
                  <a:lnTo>
                    <a:pt x="4574" y="108773"/>
                  </a:lnTo>
                  <a:lnTo>
                    <a:pt x="20303" y="140134"/>
                  </a:lnTo>
                  <a:lnTo>
                    <a:pt x="46579" y="171691"/>
                  </a:lnTo>
                  <a:lnTo>
                    <a:pt x="69730" y="179966"/>
                  </a:lnTo>
                  <a:lnTo>
                    <a:pt x="94837" y="182474"/>
                  </a:lnTo>
                  <a:lnTo>
                    <a:pt x="123345" y="176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983701" y="2176178"/>
              <a:ext cx="154054" cy="156988"/>
            </a:xfrm>
            <a:custGeom>
              <a:avLst/>
              <a:gdLst/>
              <a:ahLst/>
              <a:cxnLst/>
              <a:rect l="0" t="0" r="0" b="0"/>
              <a:pathLst>
                <a:path w="154054" h="156988">
                  <a:moveTo>
                    <a:pt x="37770" y="76920"/>
                  </a:moveTo>
                  <a:lnTo>
                    <a:pt x="96387" y="76920"/>
                  </a:lnTo>
                  <a:lnTo>
                    <a:pt x="131177" y="65742"/>
                  </a:lnTo>
                  <a:lnTo>
                    <a:pt x="146745" y="50895"/>
                  </a:lnTo>
                  <a:lnTo>
                    <a:pt x="152534" y="42022"/>
                  </a:lnTo>
                  <a:lnTo>
                    <a:pt x="154053" y="33768"/>
                  </a:lnTo>
                  <a:lnTo>
                    <a:pt x="152727" y="25925"/>
                  </a:lnTo>
                  <a:lnTo>
                    <a:pt x="149503" y="18357"/>
                  </a:lnTo>
                  <a:lnTo>
                    <a:pt x="133443" y="6828"/>
                  </a:lnTo>
                  <a:lnTo>
                    <a:pt x="122609" y="2116"/>
                  </a:lnTo>
                  <a:lnTo>
                    <a:pt x="101212" y="0"/>
                  </a:lnTo>
                  <a:lnTo>
                    <a:pt x="58881" y="8174"/>
                  </a:lnTo>
                  <a:lnTo>
                    <a:pt x="32847" y="23276"/>
                  </a:lnTo>
                  <a:lnTo>
                    <a:pt x="10315" y="53746"/>
                  </a:lnTo>
                  <a:lnTo>
                    <a:pt x="0" y="92411"/>
                  </a:lnTo>
                  <a:lnTo>
                    <a:pt x="3826" y="113440"/>
                  </a:lnTo>
                  <a:lnTo>
                    <a:pt x="14495" y="130586"/>
                  </a:lnTo>
                  <a:lnTo>
                    <a:pt x="30935" y="146005"/>
                  </a:lnTo>
                  <a:lnTo>
                    <a:pt x="53060" y="154418"/>
                  </a:lnTo>
                  <a:lnTo>
                    <a:pt x="77321" y="156987"/>
                  </a:lnTo>
                  <a:lnTo>
                    <a:pt x="132526" y="1506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220957" y="2163281"/>
              <a:ext cx="144231" cy="174046"/>
            </a:xfrm>
            <a:custGeom>
              <a:avLst/>
              <a:gdLst/>
              <a:ahLst/>
              <a:cxnLst/>
              <a:rect l="0" t="0" r="0" b="0"/>
              <a:pathLst>
                <a:path w="144231" h="174046">
                  <a:moveTo>
                    <a:pt x="105841" y="5589"/>
                  </a:moveTo>
                  <a:lnTo>
                    <a:pt x="89073" y="0"/>
                  </a:lnTo>
                  <a:lnTo>
                    <a:pt x="56289" y="2113"/>
                  </a:lnTo>
                  <a:lnTo>
                    <a:pt x="22528" y="10148"/>
                  </a:lnTo>
                  <a:lnTo>
                    <a:pt x="14034" y="15648"/>
                  </a:lnTo>
                  <a:lnTo>
                    <a:pt x="1477" y="31117"/>
                  </a:lnTo>
                  <a:lnTo>
                    <a:pt x="0" y="38985"/>
                  </a:lnTo>
                  <a:lnTo>
                    <a:pt x="1355" y="46570"/>
                  </a:lnTo>
                  <a:lnTo>
                    <a:pt x="4598" y="53967"/>
                  </a:lnTo>
                  <a:lnTo>
                    <a:pt x="11439" y="58898"/>
                  </a:lnTo>
                  <a:lnTo>
                    <a:pt x="69131" y="73051"/>
                  </a:lnTo>
                  <a:lnTo>
                    <a:pt x="121423" y="87632"/>
                  </a:lnTo>
                  <a:lnTo>
                    <a:pt x="140452" y="98984"/>
                  </a:lnTo>
                  <a:lnTo>
                    <a:pt x="144123" y="106457"/>
                  </a:lnTo>
                  <a:lnTo>
                    <a:pt x="144230" y="114948"/>
                  </a:lnTo>
                  <a:lnTo>
                    <a:pt x="138110" y="132572"/>
                  </a:lnTo>
                  <a:lnTo>
                    <a:pt x="127592" y="148204"/>
                  </a:lnTo>
                  <a:lnTo>
                    <a:pt x="111998" y="159830"/>
                  </a:lnTo>
                  <a:lnTo>
                    <a:pt x="86608" y="169833"/>
                  </a:lnTo>
                  <a:lnTo>
                    <a:pt x="63726" y="1740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442611" y="23267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2058292" y="2785013"/>
            <a:ext cx="1816196" cy="465569"/>
            <a:chOff x="2058292" y="2785013"/>
            <a:chExt cx="1816196" cy="465569"/>
          </a:xfrm>
        </p:grpSpPr>
        <p:sp>
          <p:nvSpPr>
            <p:cNvPr id="68" name="Freeform 67"/>
            <p:cNvSpPr/>
            <p:nvPr/>
          </p:nvSpPr>
          <p:spPr>
            <a:xfrm>
              <a:off x="2058292" y="2834922"/>
              <a:ext cx="418757" cy="415660"/>
            </a:xfrm>
            <a:custGeom>
              <a:avLst/>
              <a:gdLst/>
              <a:ahLst/>
              <a:cxnLst/>
              <a:rect l="0" t="0" r="0" b="0"/>
              <a:pathLst>
                <a:path w="418757" h="415660">
                  <a:moveTo>
                    <a:pt x="215863" y="60414"/>
                  </a:moveTo>
                  <a:lnTo>
                    <a:pt x="210274" y="43647"/>
                  </a:lnTo>
                  <a:lnTo>
                    <a:pt x="198171" y="32295"/>
                  </a:lnTo>
                  <a:lnTo>
                    <a:pt x="190030" y="27630"/>
                  </a:lnTo>
                  <a:lnTo>
                    <a:pt x="168507" y="25566"/>
                  </a:lnTo>
                  <a:lnTo>
                    <a:pt x="111274" y="36805"/>
                  </a:lnTo>
                  <a:lnTo>
                    <a:pt x="79199" y="49000"/>
                  </a:lnTo>
                  <a:lnTo>
                    <a:pt x="58027" y="64700"/>
                  </a:lnTo>
                  <a:lnTo>
                    <a:pt x="18492" y="123961"/>
                  </a:lnTo>
                  <a:lnTo>
                    <a:pt x="6730" y="174179"/>
                  </a:lnTo>
                  <a:lnTo>
                    <a:pt x="0" y="215265"/>
                  </a:lnTo>
                  <a:lnTo>
                    <a:pt x="7021" y="267950"/>
                  </a:lnTo>
                  <a:lnTo>
                    <a:pt x="25262" y="318088"/>
                  </a:lnTo>
                  <a:lnTo>
                    <a:pt x="58254" y="364087"/>
                  </a:lnTo>
                  <a:lnTo>
                    <a:pt x="94242" y="399448"/>
                  </a:lnTo>
                  <a:lnTo>
                    <a:pt x="112677" y="409188"/>
                  </a:lnTo>
                  <a:lnTo>
                    <a:pt x="153964" y="415659"/>
                  </a:lnTo>
                  <a:lnTo>
                    <a:pt x="210742" y="409440"/>
                  </a:lnTo>
                  <a:lnTo>
                    <a:pt x="244761" y="399096"/>
                  </a:lnTo>
                  <a:lnTo>
                    <a:pt x="299764" y="360601"/>
                  </a:lnTo>
                  <a:lnTo>
                    <a:pt x="360842" y="300074"/>
                  </a:lnTo>
                  <a:lnTo>
                    <a:pt x="396868" y="248429"/>
                  </a:lnTo>
                  <a:lnTo>
                    <a:pt x="418756" y="188177"/>
                  </a:lnTo>
                  <a:lnTo>
                    <a:pt x="418569" y="144413"/>
                  </a:lnTo>
                  <a:lnTo>
                    <a:pt x="406855" y="94034"/>
                  </a:lnTo>
                  <a:lnTo>
                    <a:pt x="388527" y="62187"/>
                  </a:lnTo>
                  <a:lnTo>
                    <a:pt x="338357" y="16425"/>
                  </a:lnTo>
                  <a:lnTo>
                    <a:pt x="319438" y="6548"/>
                  </a:lnTo>
                  <a:lnTo>
                    <a:pt x="277877" y="0"/>
                  </a:lnTo>
                  <a:lnTo>
                    <a:pt x="226391" y="77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568953" y="313749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811083" y="2785013"/>
              <a:ext cx="314072" cy="371500"/>
            </a:xfrm>
            <a:custGeom>
              <a:avLst/>
              <a:gdLst/>
              <a:ahLst/>
              <a:cxnLst/>
              <a:rect l="0" t="0" r="0" b="0"/>
              <a:pathLst>
                <a:path w="314072" h="371500">
                  <a:moveTo>
                    <a:pt x="231652" y="5038"/>
                  </a:moveTo>
                  <a:lnTo>
                    <a:pt x="194174" y="13372"/>
                  </a:lnTo>
                  <a:lnTo>
                    <a:pt x="159326" y="11797"/>
                  </a:lnTo>
                  <a:lnTo>
                    <a:pt x="104932" y="6373"/>
                  </a:lnTo>
                  <a:lnTo>
                    <a:pt x="43476" y="0"/>
                  </a:lnTo>
                  <a:lnTo>
                    <a:pt x="22846" y="5139"/>
                  </a:lnTo>
                  <a:lnTo>
                    <a:pt x="5879" y="15222"/>
                  </a:lnTo>
                  <a:lnTo>
                    <a:pt x="1588" y="22356"/>
                  </a:lnTo>
                  <a:lnTo>
                    <a:pt x="0" y="74693"/>
                  </a:lnTo>
                  <a:lnTo>
                    <a:pt x="1190" y="128458"/>
                  </a:lnTo>
                  <a:lnTo>
                    <a:pt x="5612" y="156208"/>
                  </a:lnTo>
                  <a:lnTo>
                    <a:pt x="8429" y="161970"/>
                  </a:lnTo>
                  <a:lnTo>
                    <a:pt x="11477" y="162302"/>
                  </a:lnTo>
                  <a:lnTo>
                    <a:pt x="14679" y="159014"/>
                  </a:lnTo>
                  <a:lnTo>
                    <a:pt x="30563" y="129690"/>
                  </a:lnTo>
                  <a:lnTo>
                    <a:pt x="55477" y="108523"/>
                  </a:lnTo>
                  <a:lnTo>
                    <a:pt x="74973" y="98605"/>
                  </a:lnTo>
                  <a:lnTo>
                    <a:pt x="111270" y="92033"/>
                  </a:lnTo>
                  <a:lnTo>
                    <a:pt x="164286" y="98218"/>
                  </a:lnTo>
                  <a:lnTo>
                    <a:pt x="220572" y="114087"/>
                  </a:lnTo>
                  <a:lnTo>
                    <a:pt x="246957" y="130026"/>
                  </a:lnTo>
                  <a:lnTo>
                    <a:pt x="291117" y="170174"/>
                  </a:lnTo>
                  <a:lnTo>
                    <a:pt x="306723" y="196687"/>
                  </a:lnTo>
                  <a:lnTo>
                    <a:pt x="314071" y="245493"/>
                  </a:lnTo>
                  <a:lnTo>
                    <a:pt x="313005" y="285164"/>
                  </a:lnTo>
                  <a:lnTo>
                    <a:pt x="298911" y="318496"/>
                  </a:lnTo>
                  <a:lnTo>
                    <a:pt x="286501" y="335816"/>
                  </a:lnTo>
                  <a:lnTo>
                    <a:pt x="255183" y="358720"/>
                  </a:lnTo>
                  <a:lnTo>
                    <a:pt x="216268" y="369146"/>
                  </a:lnTo>
                  <a:lnTo>
                    <a:pt x="161197" y="371499"/>
                  </a:lnTo>
                  <a:lnTo>
                    <a:pt x="108378" y="361912"/>
                  </a:lnTo>
                  <a:lnTo>
                    <a:pt x="49346" y="353721"/>
                  </a:lnTo>
                  <a:lnTo>
                    <a:pt x="31611" y="3524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674445" y="2853222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46822" y="3120"/>
                  </a:lnTo>
                  <a:lnTo>
                    <a:pt x="93993" y="9065"/>
                  </a:lnTo>
                  <a:lnTo>
                    <a:pt x="37977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706031" y="2937450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19525" y="0"/>
                  </a:lnTo>
                  <a:lnTo>
                    <a:pt x="71679" y="3120"/>
                  </a:lnTo>
                  <a:lnTo>
                    <a:pt x="29817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4" name="Freeform 73"/>
          <p:cNvSpPr/>
          <p:nvPr/>
        </p:nvSpPr>
        <p:spPr>
          <a:xfrm>
            <a:off x="2632124" y="3158549"/>
            <a:ext cx="579068" cy="216215"/>
          </a:xfrm>
          <a:custGeom>
            <a:avLst/>
            <a:gdLst/>
            <a:ahLst/>
            <a:cxnLst/>
            <a:rect l="0" t="0" r="0" b="0"/>
            <a:pathLst>
              <a:path w="579068" h="216215">
                <a:moveTo>
                  <a:pt x="0" y="63171"/>
                </a:moveTo>
                <a:lnTo>
                  <a:pt x="9575" y="87217"/>
                </a:lnTo>
                <a:lnTo>
                  <a:pt x="39403" y="122764"/>
                </a:lnTo>
                <a:lnTo>
                  <a:pt x="98507" y="170791"/>
                </a:lnTo>
                <a:lnTo>
                  <a:pt x="158257" y="196121"/>
                </a:lnTo>
                <a:lnTo>
                  <a:pt x="203226" y="207369"/>
                </a:lnTo>
                <a:lnTo>
                  <a:pt x="263415" y="216214"/>
                </a:lnTo>
                <a:lnTo>
                  <a:pt x="316588" y="208912"/>
                </a:lnTo>
                <a:lnTo>
                  <a:pt x="377736" y="192804"/>
                </a:lnTo>
                <a:lnTo>
                  <a:pt x="409059" y="181259"/>
                </a:lnTo>
                <a:lnTo>
                  <a:pt x="471291" y="144926"/>
                </a:lnTo>
                <a:lnTo>
                  <a:pt x="508549" y="110808"/>
                </a:lnTo>
                <a:lnTo>
                  <a:pt x="554872" y="50154"/>
                </a:lnTo>
                <a:lnTo>
                  <a:pt x="579067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8" name="Group 77"/>
          <p:cNvGrpSpPr/>
          <p:nvPr/>
        </p:nvGrpSpPr>
        <p:grpSpPr>
          <a:xfrm>
            <a:off x="3253305" y="2738444"/>
            <a:ext cx="464200" cy="533259"/>
            <a:chOff x="3253305" y="2738444"/>
            <a:chExt cx="464200" cy="533259"/>
          </a:xfrm>
        </p:grpSpPr>
        <p:sp>
          <p:nvSpPr>
            <p:cNvPr id="75" name="Freeform 74"/>
            <p:cNvSpPr/>
            <p:nvPr/>
          </p:nvSpPr>
          <p:spPr>
            <a:xfrm>
              <a:off x="3253305" y="3126963"/>
              <a:ext cx="431670" cy="144740"/>
            </a:xfrm>
            <a:custGeom>
              <a:avLst/>
              <a:gdLst/>
              <a:ahLst/>
              <a:cxnLst/>
              <a:rect l="0" t="0" r="0" b="0"/>
              <a:pathLst>
                <a:path w="431670" h="144740">
                  <a:moveTo>
                    <a:pt x="0" y="10529"/>
                  </a:moveTo>
                  <a:lnTo>
                    <a:pt x="9576" y="34575"/>
                  </a:lnTo>
                  <a:lnTo>
                    <a:pt x="47326" y="83230"/>
                  </a:lnTo>
                  <a:lnTo>
                    <a:pt x="107785" y="123678"/>
                  </a:lnTo>
                  <a:lnTo>
                    <a:pt x="159427" y="142369"/>
                  </a:lnTo>
                  <a:lnTo>
                    <a:pt x="196846" y="144739"/>
                  </a:lnTo>
                  <a:lnTo>
                    <a:pt x="257853" y="138138"/>
                  </a:lnTo>
                  <a:lnTo>
                    <a:pt x="293210" y="126068"/>
                  </a:lnTo>
                  <a:lnTo>
                    <a:pt x="352241" y="87405"/>
                  </a:lnTo>
                  <a:lnTo>
                    <a:pt x="410525" y="31573"/>
                  </a:lnTo>
                  <a:lnTo>
                    <a:pt x="422272" y="18712"/>
                  </a:lnTo>
                  <a:lnTo>
                    <a:pt x="4316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673612" y="3084849"/>
              <a:ext cx="43893" cy="57760"/>
            </a:xfrm>
            <a:custGeom>
              <a:avLst/>
              <a:gdLst/>
              <a:ahLst/>
              <a:cxnLst/>
              <a:rect l="0" t="0" r="0" b="0"/>
              <a:pathLst>
                <a:path w="43893" h="57760">
                  <a:moveTo>
                    <a:pt x="11362" y="0"/>
                  </a:moveTo>
                  <a:lnTo>
                    <a:pt x="5773" y="16768"/>
                  </a:lnTo>
                  <a:lnTo>
                    <a:pt x="6148" y="34359"/>
                  </a:lnTo>
                  <a:lnTo>
                    <a:pt x="7886" y="43963"/>
                  </a:lnTo>
                  <a:lnTo>
                    <a:pt x="12554" y="49196"/>
                  </a:lnTo>
                  <a:lnTo>
                    <a:pt x="19176" y="51515"/>
                  </a:lnTo>
                  <a:lnTo>
                    <a:pt x="27100" y="51891"/>
                  </a:lnTo>
                  <a:lnTo>
                    <a:pt x="32382" y="47462"/>
                  </a:lnTo>
                  <a:lnTo>
                    <a:pt x="38252" y="30063"/>
                  </a:lnTo>
                  <a:lnTo>
                    <a:pt x="36307" y="22382"/>
                  </a:lnTo>
                  <a:lnTo>
                    <a:pt x="31502" y="16091"/>
                  </a:lnTo>
                  <a:lnTo>
                    <a:pt x="24788" y="10728"/>
                  </a:lnTo>
                  <a:lnTo>
                    <a:pt x="17973" y="10661"/>
                  </a:lnTo>
                  <a:lnTo>
                    <a:pt x="11090" y="14126"/>
                  </a:lnTo>
                  <a:lnTo>
                    <a:pt x="4161" y="19946"/>
                  </a:lnTo>
                  <a:lnTo>
                    <a:pt x="712" y="27336"/>
                  </a:lnTo>
                  <a:lnTo>
                    <a:pt x="0" y="44905"/>
                  </a:lnTo>
                  <a:lnTo>
                    <a:pt x="4957" y="50994"/>
                  </a:lnTo>
                  <a:lnTo>
                    <a:pt x="22943" y="57759"/>
                  </a:lnTo>
                  <a:lnTo>
                    <a:pt x="30781" y="56054"/>
                  </a:lnTo>
                  <a:lnTo>
                    <a:pt x="37176" y="51407"/>
                  </a:lnTo>
                  <a:lnTo>
                    <a:pt x="42609" y="44800"/>
                  </a:lnTo>
                  <a:lnTo>
                    <a:pt x="43892" y="38056"/>
                  </a:lnTo>
                  <a:lnTo>
                    <a:pt x="42407" y="31220"/>
                  </a:lnTo>
                  <a:lnTo>
                    <a:pt x="35688" y="19725"/>
                  </a:lnTo>
                  <a:lnTo>
                    <a:pt x="2189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328149" y="2738444"/>
              <a:ext cx="316798" cy="354066"/>
            </a:xfrm>
            <a:custGeom>
              <a:avLst/>
              <a:gdLst/>
              <a:ahLst/>
              <a:cxnLst/>
              <a:rect l="0" t="0" r="0" b="0"/>
              <a:pathLst>
                <a:path w="316798" h="354066">
                  <a:moveTo>
                    <a:pt x="72555" y="20022"/>
                  </a:moveTo>
                  <a:lnTo>
                    <a:pt x="55788" y="25611"/>
                  </a:lnTo>
                  <a:lnTo>
                    <a:pt x="44436" y="37714"/>
                  </a:lnTo>
                  <a:lnTo>
                    <a:pt x="11884" y="94350"/>
                  </a:lnTo>
                  <a:lnTo>
                    <a:pt x="4646" y="116228"/>
                  </a:lnTo>
                  <a:lnTo>
                    <a:pt x="0" y="168400"/>
                  </a:lnTo>
                  <a:lnTo>
                    <a:pt x="2315" y="206706"/>
                  </a:lnTo>
                  <a:lnTo>
                    <a:pt x="8582" y="228165"/>
                  </a:lnTo>
                  <a:lnTo>
                    <a:pt x="37789" y="284100"/>
                  </a:lnTo>
                  <a:lnTo>
                    <a:pt x="69552" y="330402"/>
                  </a:lnTo>
                  <a:lnTo>
                    <a:pt x="95842" y="347253"/>
                  </a:lnTo>
                  <a:lnTo>
                    <a:pt x="131447" y="354065"/>
                  </a:lnTo>
                  <a:lnTo>
                    <a:pt x="154882" y="349420"/>
                  </a:lnTo>
                  <a:lnTo>
                    <a:pt x="208005" y="320849"/>
                  </a:lnTo>
                  <a:lnTo>
                    <a:pt x="247381" y="286613"/>
                  </a:lnTo>
                  <a:lnTo>
                    <a:pt x="263306" y="260059"/>
                  </a:lnTo>
                  <a:lnTo>
                    <a:pt x="286436" y="198820"/>
                  </a:lnTo>
                  <a:lnTo>
                    <a:pt x="313264" y="135819"/>
                  </a:lnTo>
                  <a:lnTo>
                    <a:pt x="316797" y="111652"/>
                  </a:lnTo>
                  <a:lnTo>
                    <a:pt x="309533" y="63598"/>
                  </a:lnTo>
                  <a:lnTo>
                    <a:pt x="294589" y="36573"/>
                  </a:lnTo>
                  <a:lnTo>
                    <a:pt x="278862" y="24258"/>
                  </a:lnTo>
                  <a:lnTo>
                    <a:pt x="240169" y="6821"/>
                  </a:lnTo>
                  <a:lnTo>
                    <a:pt x="176805" y="0"/>
                  </a:lnTo>
                  <a:lnTo>
                    <a:pt x="150474" y="1764"/>
                  </a:lnTo>
                  <a:lnTo>
                    <a:pt x="104141" y="200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4232455" y="2579481"/>
            <a:ext cx="1305535" cy="519673"/>
            <a:chOff x="4232455" y="2579481"/>
            <a:chExt cx="1305535" cy="519673"/>
          </a:xfrm>
        </p:grpSpPr>
        <p:sp>
          <p:nvSpPr>
            <p:cNvPr id="79" name="Freeform 78"/>
            <p:cNvSpPr/>
            <p:nvPr/>
          </p:nvSpPr>
          <p:spPr>
            <a:xfrm>
              <a:off x="4232455" y="2600538"/>
              <a:ext cx="417047" cy="490706"/>
            </a:xfrm>
            <a:custGeom>
              <a:avLst/>
              <a:gdLst/>
              <a:ahLst/>
              <a:cxnLst/>
              <a:rect l="0" t="0" r="0" b="0"/>
              <a:pathLst>
                <a:path w="417047" h="490706">
                  <a:moveTo>
                    <a:pt x="347441" y="0"/>
                  </a:moveTo>
                  <a:lnTo>
                    <a:pt x="309963" y="8334"/>
                  </a:lnTo>
                  <a:lnTo>
                    <a:pt x="252950" y="10095"/>
                  </a:lnTo>
                  <a:lnTo>
                    <a:pt x="202590" y="10400"/>
                  </a:lnTo>
                  <a:lnTo>
                    <a:pt x="150624" y="10491"/>
                  </a:lnTo>
                  <a:lnTo>
                    <a:pt x="103771" y="10518"/>
                  </a:lnTo>
                  <a:lnTo>
                    <a:pt x="93747" y="15201"/>
                  </a:lnTo>
                  <a:lnTo>
                    <a:pt x="87065" y="23002"/>
                  </a:lnTo>
                  <a:lnTo>
                    <a:pt x="79640" y="44149"/>
                  </a:lnTo>
                  <a:lnTo>
                    <a:pt x="76630" y="81192"/>
                  </a:lnTo>
                  <a:lnTo>
                    <a:pt x="88586" y="136471"/>
                  </a:lnTo>
                  <a:lnTo>
                    <a:pt x="105397" y="189461"/>
                  </a:lnTo>
                  <a:lnTo>
                    <a:pt x="108869" y="200007"/>
                  </a:lnTo>
                  <a:lnTo>
                    <a:pt x="113524" y="204698"/>
                  </a:lnTo>
                  <a:lnTo>
                    <a:pt x="118967" y="205486"/>
                  </a:lnTo>
                  <a:lnTo>
                    <a:pt x="131253" y="200122"/>
                  </a:lnTo>
                  <a:lnTo>
                    <a:pt x="170721" y="176641"/>
                  </a:lnTo>
                  <a:lnTo>
                    <a:pt x="213358" y="162838"/>
                  </a:lnTo>
                  <a:lnTo>
                    <a:pt x="256760" y="160553"/>
                  </a:lnTo>
                  <a:lnTo>
                    <a:pt x="294057" y="167934"/>
                  </a:lnTo>
                  <a:lnTo>
                    <a:pt x="356254" y="197388"/>
                  </a:lnTo>
                  <a:lnTo>
                    <a:pt x="391339" y="225947"/>
                  </a:lnTo>
                  <a:lnTo>
                    <a:pt x="406336" y="244311"/>
                  </a:lnTo>
                  <a:lnTo>
                    <a:pt x="414561" y="267290"/>
                  </a:lnTo>
                  <a:lnTo>
                    <a:pt x="417046" y="294271"/>
                  </a:lnTo>
                  <a:lnTo>
                    <a:pt x="410699" y="341176"/>
                  </a:lnTo>
                  <a:lnTo>
                    <a:pt x="393350" y="384059"/>
                  </a:lnTo>
                  <a:lnTo>
                    <a:pt x="365333" y="418342"/>
                  </a:lnTo>
                  <a:lnTo>
                    <a:pt x="314537" y="451480"/>
                  </a:lnTo>
                  <a:lnTo>
                    <a:pt x="253897" y="479251"/>
                  </a:lnTo>
                  <a:lnTo>
                    <a:pt x="219119" y="489701"/>
                  </a:lnTo>
                  <a:lnTo>
                    <a:pt x="156150" y="490705"/>
                  </a:lnTo>
                  <a:lnTo>
                    <a:pt x="92976" y="479985"/>
                  </a:lnTo>
                  <a:lnTo>
                    <a:pt x="45012" y="465433"/>
                  </a:lnTo>
                  <a:lnTo>
                    <a:pt x="20616" y="447782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729917" y="2653181"/>
              <a:ext cx="421797" cy="397318"/>
            </a:xfrm>
            <a:custGeom>
              <a:avLst/>
              <a:gdLst/>
              <a:ahLst/>
              <a:cxnLst/>
              <a:rect l="0" t="0" r="0" b="0"/>
              <a:pathLst>
                <a:path w="421797" h="397318">
                  <a:moveTo>
                    <a:pt x="218477" y="0"/>
                  </a:moveTo>
                  <a:lnTo>
                    <a:pt x="156384" y="14654"/>
                  </a:lnTo>
                  <a:lnTo>
                    <a:pt x="113404" y="37773"/>
                  </a:lnTo>
                  <a:lnTo>
                    <a:pt x="60577" y="85043"/>
                  </a:lnTo>
                  <a:lnTo>
                    <a:pt x="27696" y="148431"/>
                  </a:lnTo>
                  <a:lnTo>
                    <a:pt x="6226" y="203755"/>
                  </a:lnTo>
                  <a:lnTo>
                    <a:pt x="0" y="245725"/>
                  </a:lnTo>
                  <a:lnTo>
                    <a:pt x="3744" y="287797"/>
                  </a:lnTo>
                  <a:lnTo>
                    <a:pt x="17852" y="324309"/>
                  </a:lnTo>
                  <a:lnTo>
                    <a:pt x="36849" y="351765"/>
                  </a:lnTo>
                  <a:lnTo>
                    <a:pt x="62885" y="374718"/>
                  </a:lnTo>
                  <a:lnTo>
                    <a:pt x="92827" y="390748"/>
                  </a:lnTo>
                  <a:lnTo>
                    <a:pt x="135103" y="397317"/>
                  </a:lnTo>
                  <a:lnTo>
                    <a:pt x="173496" y="393674"/>
                  </a:lnTo>
                  <a:lnTo>
                    <a:pt x="236961" y="367191"/>
                  </a:lnTo>
                  <a:lnTo>
                    <a:pt x="299073" y="325995"/>
                  </a:lnTo>
                  <a:lnTo>
                    <a:pt x="354869" y="282601"/>
                  </a:lnTo>
                  <a:lnTo>
                    <a:pt x="403821" y="226541"/>
                  </a:lnTo>
                  <a:lnTo>
                    <a:pt x="419752" y="192945"/>
                  </a:lnTo>
                  <a:lnTo>
                    <a:pt x="421796" y="169981"/>
                  </a:lnTo>
                  <a:lnTo>
                    <a:pt x="413576" y="121054"/>
                  </a:lnTo>
                  <a:lnTo>
                    <a:pt x="379171" y="62167"/>
                  </a:lnTo>
                  <a:lnTo>
                    <a:pt x="359307" y="47907"/>
                  </a:lnTo>
                  <a:lnTo>
                    <a:pt x="304396" y="26499"/>
                  </a:lnTo>
                  <a:lnTo>
                    <a:pt x="271119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303678" y="2579481"/>
              <a:ext cx="92381" cy="86874"/>
            </a:xfrm>
            <a:custGeom>
              <a:avLst/>
              <a:gdLst/>
              <a:ahLst/>
              <a:cxnLst/>
              <a:rect l="0" t="0" r="0" b="0"/>
              <a:pathLst>
                <a:path w="92381" h="86874">
                  <a:moveTo>
                    <a:pt x="65855" y="21057"/>
                  </a:moveTo>
                  <a:lnTo>
                    <a:pt x="49088" y="15468"/>
                  </a:lnTo>
                  <a:lnTo>
                    <a:pt x="31497" y="15844"/>
                  </a:lnTo>
                  <a:lnTo>
                    <a:pt x="21893" y="17582"/>
                  </a:lnTo>
                  <a:lnTo>
                    <a:pt x="14320" y="22250"/>
                  </a:lnTo>
                  <a:lnTo>
                    <a:pt x="2786" y="36795"/>
                  </a:lnTo>
                  <a:lnTo>
                    <a:pt x="0" y="54958"/>
                  </a:lnTo>
                  <a:lnTo>
                    <a:pt x="895" y="64715"/>
                  </a:lnTo>
                  <a:lnTo>
                    <a:pt x="5001" y="72389"/>
                  </a:lnTo>
                  <a:lnTo>
                    <a:pt x="18922" y="84036"/>
                  </a:lnTo>
                  <a:lnTo>
                    <a:pt x="39926" y="86873"/>
                  </a:lnTo>
                  <a:lnTo>
                    <a:pt x="62520" y="83064"/>
                  </a:lnTo>
                  <a:lnTo>
                    <a:pt x="80361" y="73572"/>
                  </a:lnTo>
                  <a:lnTo>
                    <a:pt x="86054" y="65426"/>
                  </a:lnTo>
                  <a:lnTo>
                    <a:pt x="92380" y="43896"/>
                  </a:lnTo>
                  <a:lnTo>
                    <a:pt x="91727" y="33944"/>
                  </a:lnTo>
                  <a:lnTo>
                    <a:pt x="84763" y="16646"/>
                  </a:lnTo>
                  <a:lnTo>
                    <a:pt x="76988" y="7399"/>
                  </a:lnTo>
                  <a:lnTo>
                    <a:pt x="658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253720" y="2590010"/>
              <a:ext cx="284270" cy="463255"/>
            </a:xfrm>
            <a:custGeom>
              <a:avLst/>
              <a:gdLst/>
              <a:ahLst/>
              <a:cxnLst/>
              <a:rect l="0" t="0" r="0" b="0"/>
              <a:pathLst>
                <a:path w="284270" h="463255">
                  <a:moveTo>
                    <a:pt x="284269" y="0"/>
                  </a:moveTo>
                  <a:lnTo>
                    <a:pt x="249523" y="53875"/>
                  </a:lnTo>
                  <a:lnTo>
                    <a:pt x="216541" y="109856"/>
                  </a:lnTo>
                  <a:lnTo>
                    <a:pt x="182356" y="167440"/>
                  </a:lnTo>
                  <a:lnTo>
                    <a:pt x="154391" y="223671"/>
                  </a:lnTo>
                  <a:lnTo>
                    <a:pt x="118367" y="286989"/>
                  </a:lnTo>
                  <a:lnTo>
                    <a:pt x="85772" y="346245"/>
                  </a:lnTo>
                  <a:lnTo>
                    <a:pt x="49336" y="403002"/>
                  </a:lnTo>
                  <a:lnTo>
                    <a:pt x="21097" y="444637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366427" y="2969036"/>
              <a:ext cx="135649" cy="130118"/>
            </a:xfrm>
            <a:custGeom>
              <a:avLst/>
              <a:gdLst/>
              <a:ahLst/>
              <a:cxnLst/>
              <a:rect l="0" t="0" r="0" b="0"/>
              <a:pathLst>
                <a:path w="135649" h="130118">
                  <a:moveTo>
                    <a:pt x="97863" y="21057"/>
                  </a:moveTo>
                  <a:lnTo>
                    <a:pt x="55171" y="24177"/>
                  </a:lnTo>
                  <a:lnTo>
                    <a:pt x="35605" y="30632"/>
                  </a:lnTo>
                  <a:lnTo>
                    <a:pt x="19110" y="41300"/>
                  </a:lnTo>
                  <a:lnTo>
                    <a:pt x="7100" y="56960"/>
                  </a:lnTo>
                  <a:lnTo>
                    <a:pt x="2259" y="66049"/>
                  </a:lnTo>
                  <a:lnTo>
                    <a:pt x="0" y="85507"/>
                  </a:lnTo>
                  <a:lnTo>
                    <a:pt x="1036" y="95609"/>
                  </a:lnTo>
                  <a:lnTo>
                    <a:pt x="5235" y="103514"/>
                  </a:lnTo>
                  <a:lnTo>
                    <a:pt x="19260" y="115416"/>
                  </a:lnTo>
                  <a:lnTo>
                    <a:pt x="46887" y="128694"/>
                  </a:lnTo>
                  <a:lnTo>
                    <a:pt x="67018" y="130117"/>
                  </a:lnTo>
                  <a:lnTo>
                    <a:pt x="86494" y="125680"/>
                  </a:lnTo>
                  <a:lnTo>
                    <a:pt x="118061" y="103768"/>
                  </a:lnTo>
                  <a:lnTo>
                    <a:pt x="125366" y="97255"/>
                  </a:lnTo>
                  <a:lnTo>
                    <a:pt x="133483" y="77539"/>
                  </a:lnTo>
                  <a:lnTo>
                    <a:pt x="135648" y="65731"/>
                  </a:lnTo>
                  <a:lnTo>
                    <a:pt x="131814" y="46371"/>
                  </a:lnTo>
                  <a:lnTo>
                    <a:pt x="116501" y="22318"/>
                  </a:lnTo>
                  <a:lnTo>
                    <a:pt x="9786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2188709" y="4064000"/>
            <a:ext cx="1917406" cy="504073"/>
            <a:chOff x="2188709" y="4064000"/>
            <a:chExt cx="1917406" cy="504073"/>
          </a:xfrm>
        </p:grpSpPr>
        <p:sp>
          <p:nvSpPr>
            <p:cNvPr id="85" name="Freeform 84"/>
            <p:cNvSpPr/>
            <p:nvPr/>
          </p:nvSpPr>
          <p:spPr>
            <a:xfrm>
              <a:off x="2188709" y="4158756"/>
              <a:ext cx="278950" cy="409317"/>
            </a:xfrm>
            <a:custGeom>
              <a:avLst/>
              <a:gdLst/>
              <a:ahLst/>
              <a:cxnLst/>
              <a:rect l="0" t="0" r="0" b="0"/>
              <a:pathLst>
                <a:path w="278950" h="409317">
                  <a:moveTo>
                    <a:pt x="74917" y="0"/>
                  </a:moveTo>
                  <a:lnTo>
                    <a:pt x="25419" y="59593"/>
                  </a:lnTo>
                  <a:lnTo>
                    <a:pt x="1146" y="89111"/>
                  </a:lnTo>
                  <a:lnTo>
                    <a:pt x="0" y="87483"/>
                  </a:lnTo>
                  <a:lnTo>
                    <a:pt x="406" y="82888"/>
                  </a:lnTo>
                  <a:lnTo>
                    <a:pt x="7096" y="71545"/>
                  </a:lnTo>
                  <a:lnTo>
                    <a:pt x="46968" y="31396"/>
                  </a:lnTo>
                  <a:lnTo>
                    <a:pt x="56284" y="24440"/>
                  </a:lnTo>
                  <a:lnTo>
                    <a:pt x="79114" y="16712"/>
                  </a:lnTo>
                  <a:lnTo>
                    <a:pt x="103689" y="14446"/>
                  </a:lnTo>
                  <a:lnTo>
                    <a:pt x="126309" y="17339"/>
                  </a:lnTo>
                  <a:lnTo>
                    <a:pt x="144942" y="25644"/>
                  </a:lnTo>
                  <a:lnTo>
                    <a:pt x="153186" y="31134"/>
                  </a:lnTo>
                  <a:lnTo>
                    <a:pt x="165465" y="46593"/>
                  </a:lnTo>
                  <a:lnTo>
                    <a:pt x="170378" y="55628"/>
                  </a:lnTo>
                  <a:lnTo>
                    <a:pt x="172716" y="78146"/>
                  </a:lnTo>
                  <a:lnTo>
                    <a:pt x="164686" y="125141"/>
                  </a:lnTo>
                  <a:lnTo>
                    <a:pt x="149609" y="151982"/>
                  </a:lnTo>
                  <a:lnTo>
                    <a:pt x="130324" y="174753"/>
                  </a:lnTo>
                  <a:lnTo>
                    <a:pt x="104202" y="190729"/>
                  </a:lnTo>
                  <a:lnTo>
                    <a:pt x="100290" y="191493"/>
                  </a:lnTo>
                  <a:lnTo>
                    <a:pt x="100021" y="189664"/>
                  </a:lnTo>
                  <a:lnTo>
                    <a:pt x="102182" y="186104"/>
                  </a:lnTo>
                  <a:lnTo>
                    <a:pt x="120180" y="185268"/>
                  </a:lnTo>
                  <a:lnTo>
                    <a:pt x="168216" y="194264"/>
                  </a:lnTo>
                  <a:lnTo>
                    <a:pt x="210330" y="215711"/>
                  </a:lnTo>
                  <a:lnTo>
                    <a:pt x="242392" y="245598"/>
                  </a:lnTo>
                  <a:lnTo>
                    <a:pt x="261020" y="274761"/>
                  </a:lnTo>
                  <a:lnTo>
                    <a:pt x="277795" y="321646"/>
                  </a:lnTo>
                  <a:lnTo>
                    <a:pt x="278949" y="345335"/>
                  </a:lnTo>
                  <a:lnTo>
                    <a:pt x="277619" y="356565"/>
                  </a:lnTo>
                  <a:lnTo>
                    <a:pt x="266782" y="375283"/>
                  </a:lnTo>
                  <a:lnTo>
                    <a:pt x="249098" y="390231"/>
                  </a:lnTo>
                  <a:lnTo>
                    <a:pt x="212834" y="404053"/>
                  </a:lnTo>
                  <a:lnTo>
                    <a:pt x="158659" y="409316"/>
                  </a:lnTo>
                  <a:lnTo>
                    <a:pt x="97308" y="404766"/>
                  </a:lnTo>
                  <a:lnTo>
                    <a:pt x="34366" y="389247"/>
                  </a:lnTo>
                  <a:lnTo>
                    <a:pt x="1218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590010" y="44851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716352" y="4095585"/>
              <a:ext cx="245156" cy="379027"/>
            </a:xfrm>
            <a:custGeom>
              <a:avLst/>
              <a:gdLst/>
              <a:ahLst/>
              <a:cxnLst/>
              <a:rect l="0" t="0" r="0" b="0"/>
              <a:pathLst>
                <a:path w="245156" h="379027">
                  <a:moveTo>
                    <a:pt x="0" y="0"/>
                  </a:moveTo>
                  <a:lnTo>
                    <a:pt x="55045" y="17958"/>
                  </a:lnTo>
                  <a:lnTo>
                    <a:pt x="106453" y="28547"/>
                  </a:lnTo>
                  <a:lnTo>
                    <a:pt x="161668" y="30986"/>
                  </a:lnTo>
                  <a:lnTo>
                    <a:pt x="223324" y="23173"/>
                  </a:lnTo>
                  <a:lnTo>
                    <a:pt x="236620" y="22468"/>
                  </a:lnTo>
                  <a:lnTo>
                    <a:pt x="243145" y="25507"/>
                  </a:lnTo>
                  <a:lnTo>
                    <a:pt x="245155" y="31042"/>
                  </a:lnTo>
                  <a:lnTo>
                    <a:pt x="241149" y="46552"/>
                  </a:lnTo>
                  <a:lnTo>
                    <a:pt x="213592" y="104505"/>
                  </a:lnTo>
                  <a:lnTo>
                    <a:pt x="175124" y="161277"/>
                  </a:lnTo>
                  <a:lnTo>
                    <a:pt x="147329" y="216907"/>
                  </a:lnTo>
                  <a:lnTo>
                    <a:pt x="119309" y="267974"/>
                  </a:lnTo>
                  <a:lnTo>
                    <a:pt x="98480" y="321951"/>
                  </a:lnTo>
                  <a:lnTo>
                    <a:pt x="73699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033870" y="4064000"/>
              <a:ext cx="246514" cy="403094"/>
            </a:xfrm>
            <a:custGeom>
              <a:avLst/>
              <a:gdLst/>
              <a:ahLst/>
              <a:cxnLst/>
              <a:rect l="0" t="0" r="0" b="0"/>
              <a:pathLst>
                <a:path w="246514" h="403094">
                  <a:moveTo>
                    <a:pt x="135207" y="0"/>
                  </a:moveTo>
                  <a:lnTo>
                    <a:pt x="91245" y="34897"/>
                  </a:lnTo>
                  <a:lnTo>
                    <a:pt x="51660" y="96117"/>
                  </a:lnTo>
                  <a:lnTo>
                    <a:pt x="28627" y="151177"/>
                  </a:lnTo>
                  <a:lnTo>
                    <a:pt x="13982" y="207113"/>
                  </a:lnTo>
                  <a:lnTo>
                    <a:pt x="6757" y="263223"/>
                  </a:lnTo>
                  <a:lnTo>
                    <a:pt x="0" y="319366"/>
                  </a:lnTo>
                  <a:lnTo>
                    <a:pt x="4419" y="355889"/>
                  </a:lnTo>
                  <a:lnTo>
                    <a:pt x="13128" y="374982"/>
                  </a:lnTo>
                  <a:lnTo>
                    <a:pt x="18726" y="383349"/>
                  </a:lnTo>
                  <a:lnTo>
                    <a:pt x="34305" y="395765"/>
                  </a:lnTo>
                  <a:lnTo>
                    <a:pt x="43373" y="400713"/>
                  </a:lnTo>
                  <a:lnTo>
                    <a:pt x="62806" y="403093"/>
                  </a:lnTo>
                  <a:lnTo>
                    <a:pt x="83142" y="399081"/>
                  </a:lnTo>
                  <a:lnTo>
                    <a:pt x="140873" y="370950"/>
                  </a:lnTo>
                  <a:lnTo>
                    <a:pt x="192955" y="342552"/>
                  </a:lnTo>
                  <a:lnTo>
                    <a:pt x="235807" y="299743"/>
                  </a:lnTo>
                  <a:lnTo>
                    <a:pt x="244259" y="278668"/>
                  </a:lnTo>
                  <a:lnTo>
                    <a:pt x="246513" y="266497"/>
                  </a:lnTo>
                  <a:lnTo>
                    <a:pt x="242778" y="246735"/>
                  </a:lnTo>
                  <a:lnTo>
                    <a:pt x="232150" y="230153"/>
                  </a:lnTo>
                  <a:lnTo>
                    <a:pt x="215727" y="214984"/>
                  </a:lnTo>
                  <a:lnTo>
                    <a:pt x="206435" y="211173"/>
                  </a:lnTo>
                  <a:lnTo>
                    <a:pt x="186751" y="210058"/>
                  </a:lnTo>
                  <a:lnTo>
                    <a:pt x="155939" y="216007"/>
                  </a:lnTo>
                  <a:lnTo>
                    <a:pt x="115256" y="236904"/>
                  </a:lnTo>
                  <a:lnTo>
                    <a:pt x="83476" y="266681"/>
                  </a:lnTo>
                  <a:lnTo>
                    <a:pt x="40451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548103" y="4064000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58616"/>
                  </a:lnTo>
                  <a:lnTo>
                    <a:pt x="1170" y="111621"/>
                  </a:lnTo>
                  <a:lnTo>
                    <a:pt x="8334" y="166458"/>
                  </a:lnTo>
                  <a:lnTo>
                    <a:pt x="9879" y="217386"/>
                  </a:lnTo>
                  <a:lnTo>
                    <a:pt x="10336" y="265232"/>
                  </a:lnTo>
                  <a:lnTo>
                    <a:pt x="10491" y="328212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346155" y="4064000"/>
              <a:ext cx="201949" cy="266626"/>
            </a:xfrm>
            <a:custGeom>
              <a:avLst/>
              <a:gdLst/>
              <a:ahLst/>
              <a:cxnLst/>
              <a:rect l="0" t="0" r="0" b="0"/>
              <a:pathLst>
                <a:path w="201949" h="266626">
                  <a:moveTo>
                    <a:pt x="201948" y="200041"/>
                  </a:moveTo>
                  <a:lnTo>
                    <a:pt x="179591" y="200041"/>
                  </a:lnTo>
                  <a:lnTo>
                    <a:pt x="148921" y="211220"/>
                  </a:lnTo>
                  <a:lnTo>
                    <a:pt x="86101" y="249539"/>
                  </a:lnTo>
                  <a:lnTo>
                    <a:pt x="54539" y="264750"/>
                  </a:lnTo>
                  <a:lnTo>
                    <a:pt x="33488" y="266625"/>
                  </a:lnTo>
                  <a:lnTo>
                    <a:pt x="22961" y="265488"/>
                  </a:lnTo>
                  <a:lnTo>
                    <a:pt x="14773" y="261220"/>
                  </a:lnTo>
                  <a:lnTo>
                    <a:pt x="2556" y="247119"/>
                  </a:lnTo>
                  <a:lnTo>
                    <a:pt x="0" y="238445"/>
                  </a:lnTo>
                  <a:lnTo>
                    <a:pt x="1425" y="177846"/>
                  </a:lnTo>
                  <a:lnTo>
                    <a:pt x="9047" y="127027"/>
                  </a:lnTo>
                  <a:lnTo>
                    <a:pt x="11766" y="73141"/>
                  </a:lnTo>
                  <a:lnTo>
                    <a:pt x="20710" y="10233"/>
                  </a:lnTo>
                  <a:lnTo>
                    <a:pt x="2296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937658" y="4137699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4249" y="5589"/>
                  </a:lnTo>
                  <a:lnTo>
                    <a:pt x="11696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979772" y="4200870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3650" y="3120"/>
                  </a:lnTo>
                  <a:lnTo>
                    <a:pt x="26613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Freeform 93"/>
          <p:cNvSpPr/>
          <p:nvPr/>
        </p:nvSpPr>
        <p:spPr>
          <a:xfrm>
            <a:off x="2700234" y="4420470"/>
            <a:ext cx="666257" cy="204909"/>
          </a:xfrm>
          <a:custGeom>
            <a:avLst/>
            <a:gdLst/>
            <a:ahLst/>
            <a:cxnLst/>
            <a:rect l="0" t="0" r="0" b="0"/>
            <a:pathLst>
              <a:path w="666257" h="204909">
                <a:moveTo>
                  <a:pt x="5589" y="117312"/>
                </a:moveTo>
                <a:lnTo>
                  <a:pt x="0" y="134080"/>
                </a:lnTo>
                <a:lnTo>
                  <a:pt x="693" y="141358"/>
                </a:lnTo>
                <a:lnTo>
                  <a:pt x="7703" y="155685"/>
                </a:lnTo>
                <a:lnTo>
                  <a:pt x="21737" y="166732"/>
                </a:lnTo>
                <a:lnTo>
                  <a:pt x="59342" y="183356"/>
                </a:lnTo>
                <a:lnTo>
                  <a:pt x="79782" y="184490"/>
                </a:lnTo>
                <a:lnTo>
                  <a:pt x="142503" y="169382"/>
                </a:lnTo>
                <a:lnTo>
                  <a:pt x="193938" y="151162"/>
                </a:lnTo>
                <a:lnTo>
                  <a:pt x="254581" y="99579"/>
                </a:lnTo>
                <a:lnTo>
                  <a:pt x="260491" y="98471"/>
                </a:lnTo>
                <a:lnTo>
                  <a:pt x="265601" y="101242"/>
                </a:lnTo>
                <a:lnTo>
                  <a:pt x="321635" y="159556"/>
                </a:lnTo>
                <a:lnTo>
                  <a:pt x="349558" y="187528"/>
                </a:lnTo>
                <a:lnTo>
                  <a:pt x="381767" y="202977"/>
                </a:lnTo>
                <a:lnTo>
                  <a:pt x="404407" y="204908"/>
                </a:lnTo>
                <a:lnTo>
                  <a:pt x="453126" y="196616"/>
                </a:lnTo>
                <a:lnTo>
                  <a:pt x="482774" y="181494"/>
                </a:lnTo>
                <a:lnTo>
                  <a:pt x="535312" y="133543"/>
                </a:lnTo>
                <a:lnTo>
                  <a:pt x="584644" y="75840"/>
                </a:lnTo>
                <a:lnTo>
                  <a:pt x="612730" y="41660"/>
                </a:lnTo>
                <a:lnTo>
                  <a:pt x="615071" y="37631"/>
                </a:lnTo>
                <a:lnTo>
                  <a:pt x="614291" y="37285"/>
                </a:lnTo>
                <a:lnTo>
                  <a:pt x="611432" y="39394"/>
                </a:lnTo>
                <a:lnTo>
                  <a:pt x="613035" y="41970"/>
                </a:lnTo>
                <a:lnTo>
                  <a:pt x="624176" y="47952"/>
                </a:lnTo>
                <a:lnTo>
                  <a:pt x="630890" y="47675"/>
                </a:lnTo>
                <a:lnTo>
                  <a:pt x="644589" y="41129"/>
                </a:lnTo>
                <a:lnTo>
                  <a:pt x="648008" y="34938"/>
                </a:lnTo>
                <a:lnTo>
                  <a:pt x="648688" y="18700"/>
                </a:lnTo>
                <a:lnTo>
                  <a:pt x="644892" y="11797"/>
                </a:lnTo>
                <a:lnTo>
                  <a:pt x="631315" y="1006"/>
                </a:lnTo>
                <a:lnTo>
                  <a:pt x="623951" y="0"/>
                </a:lnTo>
                <a:lnTo>
                  <a:pt x="609530" y="5122"/>
                </a:lnTo>
                <a:lnTo>
                  <a:pt x="607088" y="10933"/>
                </a:lnTo>
                <a:lnTo>
                  <a:pt x="607800" y="18317"/>
                </a:lnTo>
                <a:lnTo>
                  <a:pt x="610614" y="26749"/>
                </a:lnTo>
                <a:lnTo>
                  <a:pt x="617169" y="32370"/>
                </a:lnTo>
                <a:lnTo>
                  <a:pt x="636931" y="38616"/>
                </a:lnTo>
                <a:lnTo>
                  <a:pt x="646413" y="37942"/>
                </a:lnTo>
                <a:lnTo>
                  <a:pt x="663187" y="30954"/>
                </a:lnTo>
                <a:lnTo>
                  <a:pt x="666256" y="25815"/>
                </a:lnTo>
                <a:lnTo>
                  <a:pt x="665962" y="20049"/>
                </a:lnTo>
                <a:lnTo>
                  <a:pt x="663427" y="13865"/>
                </a:lnTo>
                <a:lnTo>
                  <a:pt x="658227" y="10913"/>
                </a:lnTo>
                <a:lnTo>
                  <a:pt x="643091" y="10752"/>
                </a:lnTo>
                <a:lnTo>
                  <a:pt x="627785" y="20819"/>
                </a:lnTo>
                <a:lnTo>
                  <a:pt x="605714" y="4361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5" name="Group 104"/>
          <p:cNvGrpSpPr/>
          <p:nvPr/>
        </p:nvGrpSpPr>
        <p:grpSpPr>
          <a:xfrm>
            <a:off x="4378883" y="3885015"/>
            <a:ext cx="1761544" cy="634247"/>
            <a:chOff x="4378883" y="3885015"/>
            <a:chExt cx="1761544" cy="634247"/>
          </a:xfrm>
        </p:grpSpPr>
        <p:sp>
          <p:nvSpPr>
            <p:cNvPr id="95" name="Freeform 94"/>
            <p:cNvSpPr/>
            <p:nvPr/>
          </p:nvSpPr>
          <p:spPr>
            <a:xfrm>
              <a:off x="4378883" y="3885015"/>
              <a:ext cx="378745" cy="565856"/>
            </a:xfrm>
            <a:custGeom>
              <a:avLst/>
              <a:gdLst/>
              <a:ahLst/>
              <a:cxnLst/>
              <a:rect l="0" t="0" r="0" b="0"/>
              <a:pathLst>
                <a:path w="378745" h="565856">
                  <a:moveTo>
                    <a:pt x="169428" y="0"/>
                  </a:moveTo>
                  <a:lnTo>
                    <a:pt x="116722" y="37087"/>
                  </a:lnTo>
                  <a:lnTo>
                    <a:pt x="70294" y="95240"/>
                  </a:lnTo>
                  <a:lnTo>
                    <a:pt x="12168" y="157032"/>
                  </a:lnTo>
                  <a:lnTo>
                    <a:pt x="4927" y="164349"/>
                  </a:lnTo>
                  <a:lnTo>
                    <a:pt x="1269" y="164549"/>
                  </a:lnTo>
                  <a:lnTo>
                    <a:pt x="0" y="160002"/>
                  </a:lnTo>
                  <a:lnTo>
                    <a:pt x="324" y="152292"/>
                  </a:lnTo>
                  <a:lnTo>
                    <a:pt x="10042" y="134366"/>
                  </a:lnTo>
                  <a:lnTo>
                    <a:pt x="47573" y="92304"/>
                  </a:lnTo>
                  <a:lnTo>
                    <a:pt x="86086" y="66500"/>
                  </a:lnTo>
                  <a:lnTo>
                    <a:pt x="148448" y="42406"/>
                  </a:lnTo>
                  <a:lnTo>
                    <a:pt x="158951" y="38800"/>
                  </a:lnTo>
                  <a:lnTo>
                    <a:pt x="196089" y="39312"/>
                  </a:lnTo>
                  <a:lnTo>
                    <a:pt x="231140" y="46873"/>
                  </a:lnTo>
                  <a:lnTo>
                    <a:pt x="258163" y="62112"/>
                  </a:lnTo>
                  <a:lnTo>
                    <a:pt x="270477" y="77908"/>
                  </a:lnTo>
                  <a:lnTo>
                    <a:pt x="275398" y="87034"/>
                  </a:lnTo>
                  <a:lnTo>
                    <a:pt x="277747" y="109652"/>
                  </a:lnTo>
                  <a:lnTo>
                    <a:pt x="273722" y="134132"/>
                  </a:lnTo>
                  <a:lnTo>
                    <a:pt x="245582" y="189152"/>
                  </a:lnTo>
                  <a:lnTo>
                    <a:pt x="195365" y="247063"/>
                  </a:lnTo>
                  <a:lnTo>
                    <a:pt x="157783" y="275663"/>
                  </a:lnTo>
                  <a:lnTo>
                    <a:pt x="106110" y="297637"/>
                  </a:lnTo>
                  <a:lnTo>
                    <a:pt x="101479" y="297860"/>
                  </a:lnTo>
                  <a:lnTo>
                    <a:pt x="100732" y="295670"/>
                  </a:lnTo>
                  <a:lnTo>
                    <a:pt x="102574" y="291869"/>
                  </a:lnTo>
                  <a:lnTo>
                    <a:pt x="117098" y="287647"/>
                  </a:lnTo>
                  <a:lnTo>
                    <a:pt x="170139" y="284937"/>
                  </a:lnTo>
                  <a:lnTo>
                    <a:pt x="228536" y="292807"/>
                  </a:lnTo>
                  <a:lnTo>
                    <a:pt x="282012" y="308746"/>
                  </a:lnTo>
                  <a:lnTo>
                    <a:pt x="321128" y="334078"/>
                  </a:lnTo>
                  <a:lnTo>
                    <a:pt x="365721" y="381165"/>
                  </a:lnTo>
                  <a:lnTo>
                    <a:pt x="373652" y="404154"/>
                  </a:lnTo>
                  <a:lnTo>
                    <a:pt x="378744" y="457039"/>
                  </a:lnTo>
                  <a:lnTo>
                    <a:pt x="373201" y="478429"/>
                  </a:lnTo>
                  <a:lnTo>
                    <a:pt x="361769" y="495735"/>
                  </a:lnTo>
                  <a:lnTo>
                    <a:pt x="315813" y="533100"/>
                  </a:lnTo>
                  <a:lnTo>
                    <a:pt x="264937" y="553047"/>
                  </a:lnTo>
                  <a:lnTo>
                    <a:pt x="215534" y="563428"/>
                  </a:lnTo>
                  <a:lnTo>
                    <a:pt x="159302" y="565855"/>
                  </a:lnTo>
                  <a:lnTo>
                    <a:pt x="100314" y="556787"/>
                  </a:lnTo>
                  <a:lnTo>
                    <a:pt x="39199" y="539966"/>
                  </a:lnTo>
                  <a:lnTo>
                    <a:pt x="22028" y="5369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822052" y="3979772"/>
              <a:ext cx="271827" cy="494840"/>
            </a:xfrm>
            <a:custGeom>
              <a:avLst/>
              <a:gdLst/>
              <a:ahLst/>
              <a:cxnLst/>
              <a:rect l="0" t="0" r="0" b="0"/>
              <a:pathLst>
                <a:path w="271827" h="494840">
                  <a:moveTo>
                    <a:pt x="0" y="0"/>
                  </a:moveTo>
                  <a:lnTo>
                    <a:pt x="58616" y="9065"/>
                  </a:lnTo>
                  <a:lnTo>
                    <a:pt x="112790" y="17475"/>
                  </a:lnTo>
                  <a:lnTo>
                    <a:pt x="168551" y="20349"/>
                  </a:lnTo>
                  <a:lnTo>
                    <a:pt x="224626" y="20917"/>
                  </a:lnTo>
                  <a:lnTo>
                    <a:pt x="261138" y="26605"/>
                  </a:lnTo>
                  <a:lnTo>
                    <a:pt x="267678" y="31774"/>
                  </a:lnTo>
                  <a:lnTo>
                    <a:pt x="270869" y="38730"/>
                  </a:lnTo>
                  <a:lnTo>
                    <a:pt x="271826" y="46877"/>
                  </a:lnTo>
                  <a:lnTo>
                    <a:pt x="266650" y="65288"/>
                  </a:lnTo>
                  <a:lnTo>
                    <a:pt x="237712" y="117262"/>
                  </a:lnTo>
                  <a:lnTo>
                    <a:pt x="203428" y="171968"/>
                  </a:lnTo>
                  <a:lnTo>
                    <a:pt x="165133" y="235125"/>
                  </a:lnTo>
                  <a:lnTo>
                    <a:pt x="131128" y="297445"/>
                  </a:lnTo>
                  <a:lnTo>
                    <a:pt x="99861" y="353639"/>
                  </a:lnTo>
                  <a:lnTo>
                    <a:pt x="82621" y="385152"/>
                  </a:lnTo>
                  <a:lnTo>
                    <a:pt x="35000" y="447494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111316" y="3958715"/>
              <a:ext cx="219371" cy="484417"/>
            </a:xfrm>
            <a:custGeom>
              <a:avLst/>
              <a:gdLst/>
              <a:ahLst/>
              <a:cxnLst/>
              <a:rect l="0" t="0" r="0" b="0"/>
              <a:pathLst>
                <a:path w="219371" h="484417">
                  <a:moveTo>
                    <a:pt x="173990" y="0"/>
                  </a:moveTo>
                  <a:lnTo>
                    <a:pt x="145308" y="53875"/>
                  </a:lnTo>
                  <a:lnTo>
                    <a:pt x="113786" y="111036"/>
                  </a:lnTo>
                  <a:lnTo>
                    <a:pt x="86145" y="166559"/>
                  </a:lnTo>
                  <a:lnTo>
                    <a:pt x="58155" y="229519"/>
                  </a:lnTo>
                  <a:lnTo>
                    <a:pt x="30096" y="292951"/>
                  </a:lnTo>
                  <a:lnTo>
                    <a:pt x="11599" y="353401"/>
                  </a:lnTo>
                  <a:lnTo>
                    <a:pt x="3612" y="407283"/>
                  </a:lnTo>
                  <a:lnTo>
                    <a:pt x="0" y="430189"/>
                  </a:lnTo>
                  <a:lnTo>
                    <a:pt x="2294" y="452068"/>
                  </a:lnTo>
                  <a:lnTo>
                    <a:pt x="10333" y="470370"/>
                  </a:lnTo>
                  <a:lnTo>
                    <a:pt x="15752" y="478526"/>
                  </a:lnTo>
                  <a:lnTo>
                    <a:pt x="24044" y="482794"/>
                  </a:lnTo>
                  <a:lnTo>
                    <a:pt x="45736" y="484416"/>
                  </a:lnTo>
                  <a:lnTo>
                    <a:pt x="90554" y="474756"/>
                  </a:lnTo>
                  <a:lnTo>
                    <a:pt x="151419" y="444910"/>
                  </a:lnTo>
                  <a:lnTo>
                    <a:pt x="201316" y="403522"/>
                  </a:lnTo>
                  <a:lnTo>
                    <a:pt x="217311" y="371336"/>
                  </a:lnTo>
                  <a:lnTo>
                    <a:pt x="219370" y="345582"/>
                  </a:lnTo>
                  <a:lnTo>
                    <a:pt x="215215" y="319708"/>
                  </a:lnTo>
                  <a:lnTo>
                    <a:pt x="205570" y="296510"/>
                  </a:lnTo>
                  <a:lnTo>
                    <a:pt x="190365" y="280741"/>
                  </a:lnTo>
                  <a:lnTo>
                    <a:pt x="181397" y="274898"/>
                  </a:lnTo>
                  <a:lnTo>
                    <a:pt x="162074" y="271525"/>
                  </a:lnTo>
                  <a:lnTo>
                    <a:pt x="141788" y="275095"/>
                  </a:lnTo>
                  <a:lnTo>
                    <a:pt x="89680" y="302919"/>
                  </a:lnTo>
                  <a:lnTo>
                    <a:pt x="74908" y="319464"/>
                  </a:lnTo>
                  <a:lnTo>
                    <a:pt x="37119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422176" y="436932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769616" y="4053471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42114" y="0"/>
                  </a:moveTo>
                  <a:lnTo>
                    <a:pt x="30661" y="48931"/>
                  </a:lnTo>
                  <a:lnTo>
                    <a:pt x="20784" y="99896"/>
                  </a:lnTo>
                  <a:lnTo>
                    <a:pt x="13567" y="159450"/>
                  </a:lnTo>
                  <a:lnTo>
                    <a:pt x="8310" y="221550"/>
                  </a:lnTo>
                  <a:lnTo>
                    <a:pt x="2462" y="281284"/>
                  </a:lnTo>
                  <a:lnTo>
                    <a:pt x="730" y="332908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518270" y="4064000"/>
              <a:ext cx="251347" cy="246751"/>
            </a:xfrm>
            <a:custGeom>
              <a:avLst/>
              <a:gdLst/>
              <a:ahLst/>
              <a:cxnLst/>
              <a:rect l="0" t="0" r="0" b="0"/>
              <a:pathLst>
                <a:path w="251347" h="246751">
                  <a:moveTo>
                    <a:pt x="251346" y="168455"/>
                  </a:moveTo>
                  <a:lnTo>
                    <a:pt x="197471" y="186414"/>
                  </a:lnTo>
                  <a:lnTo>
                    <a:pt x="134255" y="214332"/>
                  </a:lnTo>
                  <a:lnTo>
                    <a:pt x="73811" y="234707"/>
                  </a:lnTo>
                  <a:lnTo>
                    <a:pt x="30534" y="246750"/>
                  </a:lnTo>
                  <a:lnTo>
                    <a:pt x="9318" y="244977"/>
                  </a:lnTo>
                  <a:lnTo>
                    <a:pt x="3427" y="239357"/>
                  </a:lnTo>
                  <a:lnTo>
                    <a:pt x="669" y="230931"/>
                  </a:lnTo>
                  <a:lnTo>
                    <a:pt x="0" y="220634"/>
                  </a:lnTo>
                  <a:lnTo>
                    <a:pt x="5496" y="199835"/>
                  </a:lnTo>
                  <a:lnTo>
                    <a:pt x="41376" y="136852"/>
                  </a:lnTo>
                  <a:lnTo>
                    <a:pt x="82943" y="73698"/>
                  </a:lnTo>
                  <a:lnTo>
                    <a:pt x="121889" y="16767"/>
                  </a:lnTo>
                  <a:lnTo>
                    <a:pt x="13553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906487" y="4085057"/>
              <a:ext cx="84229" cy="63172"/>
            </a:xfrm>
            <a:custGeom>
              <a:avLst/>
              <a:gdLst/>
              <a:ahLst/>
              <a:cxnLst/>
              <a:rect l="0" t="0" r="0" b="0"/>
              <a:pathLst>
                <a:path w="84229" h="63172">
                  <a:moveTo>
                    <a:pt x="84228" y="0"/>
                  </a:moveTo>
                  <a:lnTo>
                    <a:pt x="41536" y="14572"/>
                  </a:lnTo>
                  <a:lnTo>
                    <a:pt x="31200" y="20243"/>
                  </a:lnTo>
                  <a:lnTo>
                    <a:pt x="16596" y="3590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927544" y="4095585"/>
              <a:ext cx="86934" cy="110875"/>
            </a:xfrm>
            <a:custGeom>
              <a:avLst/>
              <a:gdLst/>
              <a:ahLst/>
              <a:cxnLst/>
              <a:rect l="0" t="0" r="0" b="0"/>
              <a:pathLst>
                <a:path w="86934" h="110875">
                  <a:moveTo>
                    <a:pt x="0" y="105285"/>
                  </a:moveTo>
                  <a:lnTo>
                    <a:pt x="16768" y="110874"/>
                  </a:lnTo>
                  <a:lnTo>
                    <a:pt x="24046" y="110181"/>
                  </a:lnTo>
                  <a:lnTo>
                    <a:pt x="65182" y="86071"/>
                  </a:lnTo>
                  <a:lnTo>
                    <a:pt x="78882" y="69839"/>
                  </a:lnTo>
                  <a:lnTo>
                    <a:pt x="84173" y="60598"/>
                  </a:lnTo>
                  <a:lnTo>
                    <a:pt x="86933" y="40971"/>
                  </a:lnTo>
                  <a:lnTo>
                    <a:pt x="86031" y="30823"/>
                  </a:lnTo>
                  <a:lnTo>
                    <a:pt x="81921" y="22889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927544" y="4095585"/>
              <a:ext cx="210571" cy="379027"/>
            </a:xfrm>
            <a:custGeom>
              <a:avLst/>
              <a:gdLst/>
              <a:ahLst/>
              <a:cxnLst/>
              <a:rect l="0" t="0" r="0" b="0"/>
              <a:pathLst>
                <a:path w="210571" h="379027">
                  <a:moveTo>
                    <a:pt x="210570" y="0"/>
                  </a:moveTo>
                  <a:lnTo>
                    <a:pt x="193759" y="19151"/>
                  </a:lnTo>
                  <a:lnTo>
                    <a:pt x="161071" y="73218"/>
                  </a:lnTo>
                  <a:lnTo>
                    <a:pt x="134627" y="134612"/>
                  </a:lnTo>
                  <a:lnTo>
                    <a:pt x="101480" y="197621"/>
                  </a:lnTo>
                  <a:lnTo>
                    <a:pt x="73641" y="252899"/>
                  </a:lnTo>
                  <a:lnTo>
                    <a:pt x="38597" y="313327"/>
                  </a:lnTo>
                  <a:lnTo>
                    <a:pt x="13647" y="349367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029301" y="4400911"/>
              <a:ext cx="111126" cy="118351"/>
            </a:xfrm>
            <a:custGeom>
              <a:avLst/>
              <a:gdLst/>
              <a:ahLst/>
              <a:cxnLst/>
              <a:rect l="0" t="0" r="0" b="0"/>
              <a:pathLst>
                <a:path w="111126" h="118351">
                  <a:moveTo>
                    <a:pt x="45642" y="10529"/>
                  </a:moveTo>
                  <a:lnTo>
                    <a:pt x="10895" y="47615"/>
                  </a:lnTo>
                  <a:lnTo>
                    <a:pt x="1732" y="65616"/>
                  </a:lnTo>
                  <a:lnTo>
                    <a:pt x="0" y="85315"/>
                  </a:lnTo>
                  <a:lnTo>
                    <a:pt x="1176" y="95481"/>
                  </a:lnTo>
                  <a:lnTo>
                    <a:pt x="5469" y="103429"/>
                  </a:lnTo>
                  <a:lnTo>
                    <a:pt x="19598" y="115379"/>
                  </a:lnTo>
                  <a:lnTo>
                    <a:pt x="40696" y="118350"/>
                  </a:lnTo>
                  <a:lnTo>
                    <a:pt x="64501" y="114602"/>
                  </a:lnTo>
                  <a:lnTo>
                    <a:pt x="86779" y="105137"/>
                  </a:lnTo>
                  <a:lnTo>
                    <a:pt x="102140" y="90012"/>
                  </a:lnTo>
                  <a:lnTo>
                    <a:pt x="107874" y="81065"/>
                  </a:lnTo>
                  <a:lnTo>
                    <a:pt x="111125" y="61766"/>
                  </a:lnTo>
                  <a:lnTo>
                    <a:pt x="107501" y="41490"/>
                  </a:lnTo>
                  <a:lnTo>
                    <a:pt x="877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452725" y="212705"/>
            <a:ext cx="3527048" cy="534819"/>
            <a:chOff x="452725" y="212705"/>
            <a:chExt cx="3527048" cy="534819"/>
          </a:xfrm>
        </p:grpSpPr>
        <p:sp>
          <p:nvSpPr>
            <p:cNvPr id="2" name="Freeform 1"/>
            <p:cNvSpPr/>
            <p:nvPr/>
          </p:nvSpPr>
          <p:spPr>
            <a:xfrm>
              <a:off x="558010" y="263212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10528" y="0"/>
                  </a:moveTo>
                  <a:lnTo>
                    <a:pt x="10528" y="52050"/>
                  </a:lnTo>
                  <a:lnTo>
                    <a:pt x="10528" y="108229"/>
                  </a:lnTo>
                  <a:lnTo>
                    <a:pt x="10528" y="169328"/>
                  </a:lnTo>
                  <a:lnTo>
                    <a:pt x="10528" y="231885"/>
                  </a:lnTo>
                  <a:lnTo>
                    <a:pt x="7409" y="285516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52725" y="212705"/>
              <a:ext cx="329661" cy="218964"/>
            </a:xfrm>
            <a:custGeom>
              <a:avLst/>
              <a:gdLst/>
              <a:ahLst/>
              <a:cxnLst/>
              <a:rect l="0" t="0" r="0" b="0"/>
              <a:pathLst>
                <a:path w="329661" h="218964">
                  <a:moveTo>
                    <a:pt x="0" y="82092"/>
                  </a:moveTo>
                  <a:lnTo>
                    <a:pt x="9575" y="58046"/>
                  </a:lnTo>
                  <a:lnTo>
                    <a:pt x="20243" y="43719"/>
                  </a:lnTo>
                  <a:lnTo>
                    <a:pt x="44992" y="28089"/>
                  </a:lnTo>
                  <a:lnTo>
                    <a:pt x="98255" y="8676"/>
                  </a:lnTo>
                  <a:lnTo>
                    <a:pt x="151599" y="0"/>
                  </a:lnTo>
                  <a:lnTo>
                    <a:pt x="206027" y="6692"/>
                  </a:lnTo>
                  <a:lnTo>
                    <a:pt x="251786" y="22398"/>
                  </a:lnTo>
                  <a:lnTo>
                    <a:pt x="289031" y="47684"/>
                  </a:lnTo>
                  <a:lnTo>
                    <a:pt x="317749" y="83615"/>
                  </a:lnTo>
                  <a:lnTo>
                    <a:pt x="327615" y="103826"/>
                  </a:lnTo>
                  <a:lnTo>
                    <a:pt x="329660" y="124507"/>
                  </a:lnTo>
                  <a:lnTo>
                    <a:pt x="325500" y="144227"/>
                  </a:lnTo>
                  <a:lnTo>
                    <a:pt x="303765" y="175951"/>
                  </a:lnTo>
                  <a:lnTo>
                    <a:pt x="289425" y="189318"/>
                  </a:lnTo>
                  <a:lnTo>
                    <a:pt x="241448" y="211275"/>
                  </a:lnTo>
                  <a:lnTo>
                    <a:pt x="177967" y="217951"/>
                  </a:lnTo>
                  <a:lnTo>
                    <a:pt x="136870" y="2189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65623" y="418132"/>
              <a:ext cx="171414" cy="192521"/>
            </a:xfrm>
            <a:custGeom>
              <a:avLst/>
              <a:gdLst/>
              <a:ahLst/>
              <a:cxnLst/>
              <a:rect l="0" t="0" r="0" b="0"/>
              <a:pathLst>
                <a:path w="171414" h="192521">
                  <a:moveTo>
                    <a:pt x="2957" y="87235"/>
                  </a:moveTo>
                  <a:lnTo>
                    <a:pt x="52509" y="101890"/>
                  </a:lnTo>
                  <a:lnTo>
                    <a:pt x="86269" y="100806"/>
                  </a:lnTo>
                  <a:lnTo>
                    <a:pt x="118499" y="93076"/>
                  </a:lnTo>
                  <a:lnTo>
                    <a:pt x="144686" y="77788"/>
                  </a:lnTo>
                  <a:lnTo>
                    <a:pt x="150086" y="69238"/>
                  </a:lnTo>
                  <a:lnTo>
                    <a:pt x="156085" y="47261"/>
                  </a:lnTo>
                  <a:lnTo>
                    <a:pt x="155345" y="37189"/>
                  </a:lnTo>
                  <a:lnTo>
                    <a:pt x="148284" y="19759"/>
                  </a:lnTo>
                  <a:lnTo>
                    <a:pt x="134227" y="7333"/>
                  </a:lnTo>
                  <a:lnTo>
                    <a:pt x="125565" y="2382"/>
                  </a:lnTo>
                  <a:lnTo>
                    <a:pt x="103463" y="0"/>
                  </a:lnTo>
                  <a:lnTo>
                    <a:pt x="56735" y="8002"/>
                  </a:lnTo>
                  <a:lnTo>
                    <a:pt x="38167" y="20435"/>
                  </a:lnTo>
                  <a:lnTo>
                    <a:pt x="23285" y="37659"/>
                  </a:lnTo>
                  <a:lnTo>
                    <a:pt x="276" y="87639"/>
                  </a:lnTo>
                  <a:lnTo>
                    <a:pt x="0" y="98033"/>
                  </a:lnTo>
                  <a:lnTo>
                    <a:pt x="5932" y="118941"/>
                  </a:lnTo>
                  <a:lnTo>
                    <a:pt x="28804" y="152553"/>
                  </a:lnTo>
                  <a:lnTo>
                    <a:pt x="42131" y="167348"/>
                  </a:lnTo>
                  <a:lnTo>
                    <a:pt x="73965" y="183242"/>
                  </a:lnTo>
                  <a:lnTo>
                    <a:pt x="124212" y="189771"/>
                  </a:lnTo>
                  <a:lnTo>
                    <a:pt x="171413" y="1925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17596" y="420974"/>
              <a:ext cx="119482" cy="192236"/>
            </a:xfrm>
            <a:custGeom>
              <a:avLst/>
              <a:gdLst/>
              <a:ahLst/>
              <a:cxnLst/>
              <a:rect l="0" t="0" r="0" b="0"/>
              <a:pathLst>
                <a:path w="119482" h="192236">
                  <a:moveTo>
                    <a:pt x="3668" y="63336"/>
                  </a:moveTo>
                  <a:lnTo>
                    <a:pt x="3668" y="85693"/>
                  </a:lnTo>
                  <a:lnTo>
                    <a:pt x="20334" y="140327"/>
                  </a:lnTo>
                  <a:lnTo>
                    <a:pt x="30212" y="192235"/>
                  </a:lnTo>
                  <a:lnTo>
                    <a:pt x="29553" y="191383"/>
                  </a:lnTo>
                  <a:lnTo>
                    <a:pt x="27944" y="187305"/>
                  </a:lnTo>
                  <a:lnTo>
                    <a:pt x="19418" y="126838"/>
                  </a:lnTo>
                  <a:lnTo>
                    <a:pt x="3431" y="65575"/>
                  </a:lnTo>
                  <a:lnTo>
                    <a:pt x="0" y="54300"/>
                  </a:lnTo>
                  <a:lnTo>
                    <a:pt x="53" y="44444"/>
                  </a:lnTo>
                  <a:lnTo>
                    <a:pt x="6351" y="27254"/>
                  </a:lnTo>
                  <a:lnTo>
                    <a:pt x="23050" y="4422"/>
                  </a:lnTo>
                  <a:lnTo>
                    <a:pt x="31797" y="664"/>
                  </a:lnTo>
                  <a:lnTo>
                    <a:pt x="92799" y="0"/>
                  </a:lnTo>
                  <a:lnTo>
                    <a:pt x="119481" y="1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94142" y="426079"/>
              <a:ext cx="132449" cy="185214"/>
            </a:xfrm>
            <a:custGeom>
              <a:avLst/>
              <a:gdLst/>
              <a:ahLst/>
              <a:cxnLst/>
              <a:rect l="0" t="0" r="0" b="0"/>
              <a:pathLst>
                <a:path w="132449" h="185214">
                  <a:moveTo>
                    <a:pt x="111391" y="5589"/>
                  </a:moveTo>
                  <a:lnTo>
                    <a:pt x="94624" y="0"/>
                  </a:lnTo>
                  <a:lnTo>
                    <a:pt x="61839" y="2113"/>
                  </a:lnTo>
                  <a:lnTo>
                    <a:pt x="42185" y="10283"/>
                  </a:lnTo>
                  <a:lnTo>
                    <a:pt x="33668" y="15737"/>
                  </a:lnTo>
                  <a:lnTo>
                    <a:pt x="10503" y="45771"/>
                  </a:lnTo>
                  <a:lnTo>
                    <a:pt x="0" y="84305"/>
                  </a:lnTo>
                  <a:lnTo>
                    <a:pt x="3782" y="111544"/>
                  </a:lnTo>
                  <a:lnTo>
                    <a:pt x="19066" y="146947"/>
                  </a:lnTo>
                  <a:lnTo>
                    <a:pt x="34093" y="164341"/>
                  </a:lnTo>
                  <a:lnTo>
                    <a:pt x="56369" y="179871"/>
                  </a:lnTo>
                  <a:lnTo>
                    <a:pt x="78748" y="185213"/>
                  </a:lnTo>
                  <a:lnTo>
                    <a:pt x="107958" y="181643"/>
                  </a:lnTo>
                  <a:lnTo>
                    <a:pt x="132448" y="1740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71608" y="424345"/>
              <a:ext cx="136538" cy="175780"/>
            </a:xfrm>
            <a:custGeom>
              <a:avLst/>
              <a:gdLst/>
              <a:ahLst/>
              <a:cxnLst/>
              <a:rect l="0" t="0" r="0" b="0"/>
              <a:pathLst>
                <a:path w="136538" h="175780">
                  <a:moveTo>
                    <a:pt x="49739" y="112608"/>
                  </a:moveTo>
                  <a:lnTo>
                    <a:pt x="67719" y="96967"/>
                  </a:lnTo>
                  <a:lnTo>
                    <a:pt x="121753" y="71831"/>
                  </a:lnTo>
                  <a:lnTo>
                    <a:pt x="133607" y="55880"/>
                  </a:lnTo>
                  <a:lnTo>
                    <a:pt x="136537" y="37093"/>
                  </a:lnTo>
                  <a:lnTo>
                    <a:pt x="135680" y="27170"/>
                  </a:lnTo>
                  <a:lnTo>
                    <a:pt x="131599" y="19384"/>
                  </a:lnTo>
                  <a:lnTo>
                    <a:pt x="117707" y="7614"/>
                  </a:lnTo>
                  <a:lnTo>
                    <a:pt x="84565" y="0"/>
                  </a:lnTo>
                  <a:lnTo>
                    <a:pt x="61708" y="4458"/>
                  </a:lnTo>
                  <a:lnTo>
                    <a:pt x="32228" y="20122"/>
                  </a:lnTo>
                  <a:lnTo>
                    <a:pt x="17390" y="34068"/>
                  </a:lnTo>
                  <a:lnTo>
                    <a:pt x="6895" y="51965"/>
                  </a:lnTo>
                  <a:lnTo>
                    <a:pt x="0" y="87361"/>
                  </a:lnTo>
                  <a:lnTo>
                    <a:pt x="3546" y="121895"/>
                  </a:lnTo>
                  <a:lnTo>
                    <a:pt x="15170" y="140522"/>
                  </a:lnTo>
                  <a:lnTo>
                    <a:pt x="32035" y="155430"/>
                  </a:lnTo>
                  <a:lnTo>
                    <a:pt x="61261" y="169230"/>
                  </a:lnTo>
                  <a:lnTo>
                    <a:pt x="102381" y="1757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71077" y="452588"/>
              <a:ext cx="145069" cy="147537"/>
            </a:xfrm>
            <a:custGeom>
              <a:avLst/>
              <a:gdLst/>
              <a:ahLst/>
              <a:cxnLst/>
              <a:rect l="0" t="0" r="0" b="0"/>
              <a:pathLst>
                <a:path w="145069" h="147537">
                  <a:moveTo>
                    <a:pt x="8197" y="52779"/>
                  </a:moveTo>
                  <a:lnTo>
                    <a:pt x="2131" y="85231"/>
                  </a:lnTo>
                  <a:lnTo>
                    <a:pt x="13576" y="140593"/>
                  </a:lnTo>
                  <a:lnTo>
                    <a:pt x="3548" y="106674"/>
                  </a:lnTo>
                  <a:lnTo>
                    <a:pt x="0" y="49084"/>
                  </a:lnTo>
                  <a:lnTo>
                    <a:pt x="3774" y="24231"/>
                  </a:lnTo>
                  <a:lnTo>
                    <a:pt x="8758" y="15030"/>
                  </a:lnTo>
                  <a:lnTo>
                    <a:pt x="23654" y="1687"/>
                  </a:lnTo>
                  <a:lnTo>
                    <a:pt x="32540" y="0"/>
                  </a:lnTo>
                  <a:lnTo>
                    <a:pt x="51771" y="4366"/>
                  </a:lnTo>
                  <a:lnTo>
                    <a:pt x="76740" y="19977"/>
                  </a:lnTo>
                  <a:lnTo>
                    <a:pt x="88574" y="35861"/>
                  </a:lnTo>
                  <a:lnTo>
                    <a:pt x="125831" y="96599"/>
                  </a:lnTo>
                  <a:lnTo>
                    <a:pt x="145068" y="1475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48706" y="252683"/>
              <a:ext cx="30611" cy="336913"/>
            </a:xfrm>
            <a:custGeom>
              <a:avLst/>
              <a:gdLst/>
              <a:ahLst/>
              <a:cxnLst/>
              <a:rect l="0" t="0" r="0" b="0"/>
              <a:pathLst>
                <a:path w="30611" h="336913">
                  <a:moveTo>
                    <a:pt x="9553" y="0"/>
                  </a:moveTo>
                  <a:lnTo>
                    <a:pt x="2317" y="28726"/>
                  </a:lnTo>
                  <a:lnTo>
                    <a:pt x="0" y="79092"/>
                  </a:lnTo>
                  <a:lnTo>
                    <a:pt x="483" y="134959"/>
                  </a:lnTo>
                  <a:lnTo>
                    <a:pt x="7415" y="193295"/>
                  </a:lnTo>
                  <a:lnTo>
                    <a:pt x="9130" y="254861"/>
                  </a:lnTo>
                  <a:lnTo>
                    <a:pt x="17875" y="302507"/>
                  </a:lnTo>
                  <a:lnTo>
                    <a:pt x="3061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31917" y="389554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158818" y="17958"/>
                  </a:lnTo>
                  <a:lnTo>
                    <a:pt x="101648" y="31666"/>
                  </a:lnTo>
                  <a:lnTo>
                    <a:pt x="51565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10943" y="389735"/>
              <a:ext cx="379358" cy="189333"/>
            </a:xfrm>
            <a:custGeom>
              <a:avLst/>
              <a:gdLst/>
              <a:ahLst/>
              <a:cxnLst/>
              <a:rect l="0" t="0" r="0" b="0"/>
              <a:pathLst>
                <a:path w="379358" h="189333">
                  <a:moveTo>
                    <a:pt x="0" y="84047"/>
                  </a:moveTo>
                  <a:lnTo>
                    <a:pt x="62092" y="89636"/>
                  </a:lnTo>
                  <a:lnTo>
                    <a:pt x="113477" y="93600"/>
                  </a:lnTo>
                  <a:lnTo>
                    <a:pt x="171807" y="94383"/>
                  </a:lnTo>
                  <a:lnTo>
                    <a:pt x="228129" y="100127"/>
                  </a:lnTo>
                  <a:lnTo>
                    <a:pt x="281455" y="96885"/>
                  </a:lnTo>
                  <a:lnTo>
                    <a:pt x="340168" y="91912"/>
                  </a:lnTo>
                  <a:lnTo>
                    <a:pt x="356630" y="89290"/>
                  </a:lnTo>
                  <a:lnTo>
                    <a:pt x="365265" y="85203"/>
                  </a:lnTo>
                  <a:lnTo>
                    <a:pt x="368682" y="80138"/>
                  </a:lnTo>
                  <a:lnTo>
                    <a:pt x="368620" y="74422"/>
                  </a:lnTo>
                  <a:lnTo>
                    <a:pt x="362313" y="61832"/>
                  </a:lnTo>
                  <a:lnTo>
                    <a:pt x="339199" y="34685"/>
                  </a:lnTo>
                  <a:lnTo>
                    <a:pt x="283546" y="1845"/>
                  </a:lnTo>
                  <a:lnTo>
                    <a:pt x="279107" y="0"/>
                  </a:lnTo>
                  <a:lnTo>
                    <a:pt x="278488" y="1109"/>
                  </a:lnTo>
                  <a:lnTo>
                    <a:pt x="322304" y="48180"/>
                  </a:lnTo>
                  <a:lnTo>
                    <a:pt x="374002" y="81933"/>
                  </a:lnTo>
                  <a:lnTo>
                    <a:pt x="378016" y="89657"/>
                  </a:lnTo>
                  <a:lnTo>
                    <a:pt x="379357" y="107597"/>
                  </a:lnTo>
                  <a:lnTo>
                    <a:pt x="375737" y="114955"/>
                  </a:lnTo>
                  <a:lnTo>
                    <a:pt x="312396" y="170825"/>
                  </a:lnTo>
                  <a:lnTo>
                    <a:pt x="284269" y="1893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92719" y="284295"/>
              <a:ext cx="310739" cy="347415"/>
            </a:xfrm>
            <a:custGeom>
              <a:avLst/>
              <a:gdLst/>
              <a:ahLst/>
              <a:cxnLst/>
              <a:rect l="0" t="0" r="0" b="0"/>
              <a:pathLst>
                <a:path w="310739" h="347415">
                  <a:moveTo>
                    <a:pt x="97291" y="336886"/>
                  </a:moveTo>
                  <a:lnTo>
                    <a:pt x="79333" y="283011"/>
                  </a:lnTo>
                  <a:lnTo>
                    <a:pt x="58651" y="219794"/>
                  </a:lnTo>
                  <a:lnTo>
                    <a:pt x="44641" y="167484"/>
                  </a:lnTo>
                  <a:lnTo>
                    <a:pt x="30609" y="112091"/>
                  </a:lnTo>
                  <a:lnTo>
                    <a:pt x="9336" y="57259"/>
                  </a:lnTo>
                  <a:lnTo>
                    <a:pt x="488" y="33623"/>
                  </a:lnTo>
                  <a:lnTo>
                    <a:pt x="0" y="23576"/>
                  </a:lnTo>
                  <a:lnTo>
                    <a:pt x="5698" y="6174"/>
                  </a:lnTo>
                  <a:lnTo>
                    <a:pt x="11662" y="1768"/>
                  </a:lnTo>
                  <a:lnTo>
                    <a:pt x="19148" y="0"/>
                  </a:lnTo>
                  <a:lnTo>
                    <a:pt x="46451" y="3101"/>
                  </a:lnTo>
                  <a:lnTo>
                    <a:pt x="107978" y="21306"/>
                  </a:lnTo>
                  <a:lnTo>
                    <a:pt x="171004" y="42112"/>
                  </a:lnTo>
                  <a:lnTo>
                    <a:pt x="213107" y="61720"/>
                  </a:lnTo>
                  <a:lnTo>
                    <a:pt x="261621" y="101932"/>
                  </a:lnTo>
                  <a:lnTo>
                    <a:pt x="289022" y="138267"/>
                  </a:lnTo>
                  <a:lnTo>
                    <a:pt x="310738" y="195263"/>
                  </a:lnTo>
                  <a:lnTo>
                    <a:pt x="310533" y="235782"/>
                  </a:lnTo>
                  <a:lnTo>
                    <a:pt x="302809" y="257246"/>
                  </a:lnTo>
                  <a:lnTo>
                    <a:pt x="290408" y="274584"/>
                  </a:lnTo>
                  <a:lnTo>
                    <a:pt x="243778" y="311972"/>
                  </a:lnTo>
                  <a:lnTo>
                    <a:pt x="180475" y="335916"/>
                  </a:lnTo>
                  <a:lnTo>
                    <a:pt x="142215" y="344007"/>
                  </a:lnTo>
                  <a:lnTo>
                    <a:pt x="107819" y="3474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59770" y="440022"/>
              <a:ext cx="130407" cy="156798"/>
            </a:xfrm>
            <a:custGeom>
              <a:avLst/>
              <a:gdLst/>
              <a:ahLst/>
              <a:cxnLst/>
              <a:rect l="0" t="0" r="0" b="0"/>
              <a:pathLst>
                <a:path w="130407" h="156798">
                  <a:moveTo>
                    <a:pt x="14509" y="65345"/>
                  </a:moveTo>
                  <a:lnTo>
                    <a:pt x="51987" y="73679"/>
                  </a:lnTo>
                  <a:lnTo>
                    <a:pt x="86835" y="72104"/>
                  </a:lnTo>
                  <a:lnTo>
                    <a:pt x="107486" y="66009"/>
                  </a:lnTo>
                  <a:lnTo>
                    <a:pt x="124462" y="55502"/>
                  </a:lnTo>
                  <a:lnTo>
                    <a:pt x="128756" y="47085"/>
                  </a:lnTo>
                  <a:lnTo>
                    <a:pt x="130406" y="25254"/>
                  </a:lnTo>
                  <a:lnTo>
                    <a:pt x="126869" y="16391"/>
                  </a:lnTo>
                  <a:lnTo>
                    <a:pt x="113580" y="3424"/>
                  </a:lnTo>
                  <a:lnTo>
                    <a:pt x="92856" y="0"/>
                  </a:lnTo>
                  <a:lnTo>
                    <a:pt x="70387" y="3548"/>
                  </a:lnTo>
                  <a:lnTo>
                    <a:pt x="52602" y="12923"/>
                  </a:lnTo>
                  <a:lnTo>
                    <a:pt x="29436" y="36945"/>
                  </a:lnTo>
                  <a:lnTo>
                    <a:pt x="1166" y="97211"/>
                  </a:lnTo>
                  <a:lnTo>
                    <a:pt x="0" y="118112"/>
                  </a:lnTo>
                  <a:lnTo>
                    <a:pt x="1327" y="128599"/>
                  </a:lnTo>
                  <a:lnTo>
                    <a:pt x="6891" y="136760"/>
                  </a:lnTo>
                  <a:lnTo>
                    <a:pt x="25551" y="148948"/>
                  </a:lnTo>
                  <a:lnTo>
                    <a:pt x="62365" y="156797"/>
                  </a:lnTo>
                  <a:lnTo>
                    <a:pt x="112925" y="151333"/>
                  </a:lnTo>
                  <a:lnTo>
                    <a:pt x="130323" y="1495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84204" y="447136"/>
              <a:ext cx="95403" cy="121403"/>
            </a:xfrm>
            <a:custGeom>
              <a:avLst/>
              <a:gdLst/>
              <a:ahLst/>
              <a:cxnLst/>
              <a:rect l="0" t="0" r="0" b="0"/>
              <a:pathLst>
                <a:path w="95403" h="121403">
                  <a:moveTo>
                    <a:pt x="95402" y="5589"/>
                  </a:moveTo>
                  <a:lnTo>
                    <a:pt x="78634" y="0"/>
                  </a:lnTo>
                  <a:lnTo>
                    <a:pt x="61043" y="375"/>
                  </a:lnTo>
                  <a:lnTo>
                    <a:pt x="42696" y="5611"/>
                  </a:lnTo>
                  <a:lnTo>
                    <a:pt x="4609" y="34592"/>
                  </a:lnTo>
                  <a:lnTo>
                    <a:pt x="948" y="42472"/>
                  </a:lnTo>
                  <a:lnTo>
                    <a:pt x="0" y="60586"/>
                  </a:lnTo>
                  <a:lnTo>
                    <a:pt x="6043" y="90515"/>
                  </a:lnTo>
                  <a:lnTo>
                    <a:pt x="11263" y="98471"/>
                  </a:lnTo>
                  <a:lnTo>
                    <a:pt x="26421" y="110431"/>
                  </a:lnTo>
                  <a:lnTo>
                    <a:pt x="60275" y="118152"/>
                  </a:lnTo>
                  <a:lnTo>
                    <a:pt x="95402" y="1214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95419" y="505367"/>
              <a:ext cx="10530" cy="73701"/>
            </a:xfrm>
            <a:custGeom>
              <a:avLst/>
              <a:gdLst/>
              <a:ahLst/>
              <a:cxnLst/>
              <a:rect l="0" t="0" r="0" b="0"/>
              <a:pathLst>
                <a:path w="10530" h="73701">
                  <a:moveTo>
                    <a:pt x="0" y="0"/>
                  </a:moveTo>
                  <a:lnTo>
                    <a:pt x="8333" y="37478"/>
                  </a:lnTo>
                  <a:lnTo>
                    <a:pt x="10529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74362" y="38955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00704" y="466890"/>
              <a:ext cx="242157" cy="133235"/>
            </a:xfrm>
            <a:custGeom>
              <a:avLst/>
              <a:gdLst/>
              <a:ahLst/>
              <a:cxnLst/>
              <a:rect l="0" t="0" r="0" b="0"/>
              <a:pathLst>
                <a:path w="242157" h="133235">
                  <a:moveTo>
                    <a:pt x="0" y="70063"/>
                  </a:moveTo>
                  <a:lnTo>
                    <a:pt x="14654" y="114025"/>
                  </a:lnTo>
                  <a:lnTo>
                    <a:pt x="16789" y="115749"/>
                  </a:lnTo>
                  <a:lnTo>
                    <a:pt x="18212" y="112219"/>
                  </a:lnTo>
                  <a:lnTo>
                    <a:pt x="18623" y="95818"/>
                  </a:lnTo>
                  <a:lnTo>
                    <a:pt x="11826" y="33738"/>
                  </a:lnTo>
                  <a:lnTo>
                    <a:pt x="17344" y="12584"/>
                  </a:lnTo>
                  <a:lnTo>
                    <a:pt x="22091" y="3668"/>
                  </a:lnTo>
                  <a:lnTo>
                    <a:pt x="28766" y="63"/>
                  </a:lnTo>
                  <a:lnTo>
                    <a:pt x="36724" y="0"/>
                  </a:lnTo>
                  <a:lnTo>
                    <a:pt x="45540" y="2297"/>
                  </a:lnTo>
                  <a:lnTo>
                    <a:pt x="61574" y="14208"/>
                  </a:lnTo>
                  <a:lnTo>
                    <a:pt x="90932" y="50451"/>
                  </a:lnTo>
                  <a:lnTo>
                    <a:pt x="98056" y="53479"/>
                  </a:lnTo>
                  <a:lnTo>
                    <a:pt x="105145" y="51988"/>
                  </a:lnTo>
                  <a:lnTo>
                    <a:pt x="112211" y="47484"/>
                  </a:lnTo>
                  <a:lnTo>
                    <a:pt x="123181" y="30002"/>
                  </a:lnTo>
                  <a:lnTo>
                    <a:pt x="127744" y="18789"/>
                  </a:lnTo>
                  <a:lnTo>
                    <a:pt x="135466" y="12484"/>
                  </a:lnTo>
                  <a:lnTo>
                    <a:pt x="156524" y="8597"/>
                  </a:lnTo>
                  <a:lnTo>
                    <a:pt x="175241" y="13889"/>
                  </a:lnTo>
                  <a:lnTo>
                    <a:pt x="191359" y="25210"/>
                  </a:lnTo>
                  <a:lnTo>
                    <a:pt x="212417" y="51314"/>
                  </a:lnTo>
                  <a:lnTo>
                    <a:pt x="237022" y="110040"/>
                  </a:lnTo>
                  <a:lnTo>
                    <a:pt x="242156" y="1332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98551" y="462494"/>
              <a:ext cx="186465" cy="127606"/>
            </a:xfrm>
            <a:custGeom>
              <a:avLst/>
              <a:gdLst/>
              <a:ahLst/>
              <a:cxnLst/>
              <a:rect l="0" t="0" r="0" b="0"/>
              <a:pathLst>
                <a:path w="186465" h="127606">
                  <a:moveTo>
                    <a:pt x="112765" y="63930"/>
                  </a:moveTo>
                  <a:lnTo>
                    <a:pt x="103189" y="39884"/>
                  </a:lnTo>
                  <a:lnTo>
                    <a:pt x="73361" y="4337"/>
                  </a:lnTo>
                  <a:lnTo>
                    <a:pt x="65439" y="805"/>
                  </a:lnTo>
                  <a:lnTo>
                    <a:pt x="47277" y="0"/>
                  </a:lnTo>
                  <a:lnTo>
                    <a:pt x="30627" y="6661"/>
                  </a:lnTo>
                  <a:lnTo>
                    <a:pt x="22911" y="11713"/>
                  </a:lnTo>
                  <a:lnTo>
                    <a:pt x="11219" y="26685"/>
                  </a:lnTo>
                  <a:lnTo>
                    <a:pt x="3292" y="46207"/>
                  </a:lnTo>
                  <a:lnTo>
                    <a:pt x="0" y="82336"/>
                  </a:lnTo>
                  <a:lnTo>
                    <a:pt x="3375" y="104866"/>
                  </a:lnTo>
                  <a:lnTo>
                    <a:pt x="8253" y="113447"/>
                  </a:lnTo>
                  <a:lnTo>
                    <a:pt x="23031" y="126102"/>
                  </a:lnTo>
                  <a:lnTo>
                    <a:pt x="30716" y="127605"/>
                  </a:lnTo>
                  <a:lnTo>
                    <a:pt x="38178" y="126267"/>
                  </a:lnTo>
                  <a:lnTo>
                    <a:pt x="52709" y="118542"/>
                  </a:lnTo>
                  <a:lnTo>
                    <a:pt x="66966" y="107309"/>
                  </a:lnTo>
                  <a:lnTo>
                    <a:pt x="77982" y="88279"/>
                  </a:lnTo>
                  <a:lnTo>
                    <a:pt x="82557" y="76653"/>
                  </a:lnTo>
                  <a:lnTo>
                    <a:pt x="86777" y="72412"/>
                  </a:lnTo>
                  <a:lnTo>
                    <a:pt x="90760" y="73095"/>
                  </a:lnTo>
                  <a:lnTo>
                    <a:pt x="136462" y="113600"/>
                  </a:lnTo>
                  <a:lnTo>
                    <a:pt x="146110" y="116930"/>
                  </a:lnTo>
                  <a:lnTo>
                    <a:pt x="186464" y="1165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51479" y="284269"/>
              <a:ext cx="28294" cy="294799"/>
            </a:xfrm>
            <a:custGeom>
              <a:avLst/>
              <a:gdLst/>
              <a:ahLst/>
              <a:cxnLst/>
              <a:rect l="0" t="0" r="0" b="0"/>
              <a:pathLst>
                <a:path w="28294" h="294799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901" y="140291"/>
                  </a:lnTo>
                  <a:lnTo>
                    <a:pt x="8142" y="196514"/>
                  </a:lnTo>
                  <a:lnTo>
                    <a:pt x="18636" y="252680"/>
                  </a:lnTo>
                  <a:lnTo>
                    <a:pt x="28293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26424" y="663312"/>
              <a:ext cx="3432292" cy="84212"/>
            </a:xfrm>
            <a:custGeom>
              <a:avLst/>
              <a:gdLst/>
              <a:ahLst/>
              <a:cxnLst/>
              <a:rect l="0" t="0" r="0" b="0"/>
              <a:pathLst>
                <a:path w="3432292" h="84212">
                  <a:moveTo>
                    <a:pt x="3432291" y="10511"/>
                  </a:moveTo>
                  <a:lnTo>
                    <a:pt x="3389599" y="7392"/>
                  </a:lnTo>
                  <a:lnTo>
                    <a:pt x="3329053" y="959"/>
                  </a:lnTo>
                  <a:lnTo>
                    <a:pt x="3270955" y="176"/>
                  </a:lnTo>
                  <a:lnTo>
                    <a:pt x="3220711" y="40"/>
                  </a:lnTo>
                  <a:lnTo>
                    <a:pt x="3171899" y="0"/>
                  </a:lnTo>
                  <a:lnTo>
                    <a:pt x="3113484" y="5575"/>
                  </a:lnTo>
                  <a:lnTo>
                    <a:pt x="3056884" y="2301"/>
                  </a:lnTo>
                  <a:lnTo>
                    <a:pt x="2997524" y="441"/>
                  </a:lnTo>
                  <a:lnTo>
                    <a:pt x="2935410" y="5663"/>
                  </a:lnTo>
                  <a:lnTo>
                    <a:pt x="2872278" y="1540"/>
                  </a:lnTo>
                  <a:lnTo>
                    <a:pt x="2812143" y="290"/>
                  </a:lnTo>
                  <a:lnTo>
                    <a:pt x="2761243" y="74"/>
                  </a:lnTo>
                  <a:lnTo>
                    <a:pt x="2700047" y="7236"/>
                  </a:lnTo>
                  <a:lnTo>
                    <a:pt x="2636660" y="9864"/>
                  </a:lnTo>
                  <a:lnTo>
                    <a:pt x="2583946" y="7200"/>
                  </a:lnTo>
                  <a:lnTo>
                    <a:pt x="2541810" y="5241"/>
                  </a:lnTo>
                  <a:lnTo>
                    <a:pt x="2490543" y="9470"/>
                  </a:lnTo>
                  <a:lnTo>
                    <a:pt x="2435355" y="10306"/>
                  </a:lnTo>
                  <a:lnTo>
                    <a:pt x="2379394" y="13590"/>
                  </a:lnTo>
                  <a:lnTo>
                    <a:pt x="2317690" y="19568"/>
                  </a:lnTo>
                  <a:lnTo>
                    <a:pt x="2266518" y="20604"/>
                  </a:lnTo>
                  <a:lnTo>
                    <a:pt x="2205230" y="22124"/>
                  </a:lnTo>
                  <a:lnTo>
                    <a:pt x="2151183" y="26237"/>
                  </a:lnTo>
                  <a:lnTo>
                    <a:pt x="2100776" y="22066"/>
                  </a:lnTo>
                  <a:lnTo>
                    <a:pt x="2044589" y="28478"/>
                  </a:lnTo>
                  <a:lnTo>
                    <a:pt x="1981498" y="30958"/>
                  </a:lnTo>
                  <a:lnTo>
                    <a:pt x="1923629" y="31448"/>
                  </a:lnTo>
                  <a:lnTo>
                    <a:pt x="1865968" y="31545"/>
                  </a:lnTo>
                  <a:lnTo>
                    <a:pt x="1815389" y="31561"/>
                  </a:lnTo>
                  <a:lnTo>
                    <a:pt x="1758809" y="31566"/>
                  </a:lnTo>
                  <a:lnTo>
                    <a:pt x="1696583" y="31568"/>
                  </a:lnTo>
                  <a:lnTo>
                    <a:pt x="1633643" y="31568"/>
                  </a:lnTo>
                  <a:lnTo>
                    <a:pt x="1582256" y="31568"/>
                  </a:lnTo>
                  <a:lnTo>
                    <a:pt x="1520895" y="31568"/>
                  </a:lnTo>
                  <a:lnTo>
                    <a:pt x="1463715" y="31568"/>
                  </a:lnTo>
                  <a:lnTo>
                    <a:pt x="1401770" y="31568"/>
                  </a:lnTo>
                  <a:lnTo>
                    <a:pt x="1350556" y="31568"/>
                  </a:lnTo>
                  <a:lnTo>
                    <a:pt x="1289254" y="31568"/>
                  </a:lnTo>
                  <a:lnTo>
                    <a:pt x="1232085" y="34688"/>
                  </a:lnTo>
                  <a:lnTo>
                    <a:pt x="1170143" y="40633"/>
                  </a:lnTo>
                  <a:lnTo>
                    <a:pt x="1108818" y="41808"/>
                  </a:lnTo>
                  <a:lnTo>
                    <a:pt x="1059945" y="42011"/>
                  </a:lnTo>
                  <a:lnTo>
                    <a:pt x="1000916" y="42080"/>
                  </a:lnTo>
                  <a:lnTo>
                    <a:pt x="944195" y="42094"/>
                  </a:lnTo>
                  <a:lnTo>
                    <a:pt x="896394" y="47685"/>
                  </a:lnTo>
                  <a:lnTo>
                    <a:pt x="845186" y="51162"/>
                  </a:lnTo>
                  <a:lnTo>
                    <a:pt x="792968" y="52192"/>
                  </a:lnTo>
                  <a:lnTo>
                    <a:pt x="731327" y="53709"/>
                  </a:lnTo>
                  <a:lnTo>
                    <a:pt x="670972" y="60942"/>
                  </a:lnTo>
                  <a:lnTo>
                    <a:pt x="608660" y="62717"/>
                  </a:lnTo>
                  <a:lnTo>
                    <a:pt x="551291" y="63068"/>
                  </a:lnTo>
                  <a:lnTo>
                    <a:pt x="494899" y="63137"/>
                  </a:lnTo>
                  <a:lnTo>
                    <a:pt x="438700" y="68740"/>
                  </a:lnTo>
                  <a:lnTo>
                    <a:pt x="381368" y="72706"/>
                  </a:lnTo>
                  <a:lnTo>
                    <a:pt x="332017" y="73393"/>
                  </a:lnTo>
                  <a:lnTo>
                    <a:pt x="281520" y="73597"/>
                  </a:lnTo>
                  <a:lnTo>
                    <a:pt x="234062" y="73657"/>
                  </a:lnTo>
                  <a:lnTo>
                    <a:pt x="178926" y="73675"/>
                  </a:lnTo>
                  <a:lnTo>
                    <a:pt x="117189" y="73681"/>
                  </a:lnTo>
                  <a:lnTo>
                    <a:pt x="59933" y="73682"/>
                  </a:lnTo>
                  <a:lnTo>
                    <a:pt x="0" y="842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789844" y="1070390"/>
            <a:ext cx="4611483" cy="601230"/>
            <a:chOff x="1789844" y="1070390"/>
            <a:chExt cx="4611483" cy="601230"/>
          </a:xfrm>
        </p:grpSpPr>
        <p:sp>
          <p:nvSpPr>
            <p:cNvPr id="22" name="Freeform 21"/>
            <p:cNvSpPr/>
            <p:nvPr/>
          </p:nvSpPr>
          <p:spPr>
            <a:xfrm>
              <a:off x="1789844" y="1070390"/>
              <a:ext cx="332050" cy="372015"/>
            </a:xfrm>
            <a:custGeom>
              <a:avLst/>
              <a:gdLst/>
              <a:ahLst/>
              <a:cxnLst/>
              <a:rect l="0" t="0" r="0" b="0"/>
              <a:pathLst>
                <a:path w="332050" h="372015">
                  <a:moveTo>
                    <a:pt x="0" y="329900"/>
                  </a:moveTo>
                  <a:lnTo>
                    <a:pt x="9065" y="271283"/>
                  </a:lnTo>
                  <a:lnTo>
                    <a:pt x="18645" y="215939"/>
                  </a:lnTo>
                  <a:lnTo>
                    <a:pt x="31802" y="156134"/>
                  </a:lnTo>
                  <a:lnTo>
                    <a:pt x="45666" y="104243"/>
                  </a:lnTo>
                  <a:lnTo>
                    <a:pt x="50332" y="97573"/>
                  </a:lnTo>
                  <a:lnTo>
                    <a:pt x="55781" y="95467"/>
                  </a:lnTo>
                  <a:lnTo>
                    <a:pt x="61754" y="96402"/>
                  </a:lnTo>
                  <a:lnTo>
                    <a:pt x="66906" y="100535"/>
                  </a:lnTo>
                  <a:lnTo>
                    <a:pt x="106017" y="159073"/>
                  </a:lnTo>
                  <a:lnTo>
                    <a:pt x="120818" y="173258"/>
                  </a:lnTo>
                  <a:lnTo>
                    <a:pt x="139095" y="183462"/>
                  </a:lnTo>
                  <a:lnTo>
                    <a:pt x="148882" y="184312"/>
                  </a:lnTo>
                  <a:lnTo>
                    <a:pt x="169115" y="179016"/>
                  </a:lnTo>
                  <a:lnTo>
                    <a:pt x="186687" y="165744"/>
                  </a:lnTo>
                  <a:lnTo>
                    <a:pt x="231379" y="108255"/>
                  </a:lnTo>
                  <a:lnTo>
                    <a:pt x="265386" y="45582"/>
                  </a:lnTo>
                  <a:lnTo>
                    <a:pt x="291718" y="3507"/>
                  </a:lnTo>
                  <a:lnTo>
                    <a:pt x="297424" y="0"/>
                  </a:lnTo>
                  <a:lnTo>
                    <a:pt x="302398" y="1172"/>
                  </a:lnTo>
                  <a:lnTo>
                    <a:pt x="306884" y="5463"/>
                  </a:lnTo>
                  <a:lnTo>
                    <a:pt x="311868" y="22709"/>
                  </a:lnTo>
                  <a:lnTo>
                    <a:pt x="320657" y="77497"/>
                  </a:lnTo>
                  <a:lnTo>
                    <a:pt x="324687" y="133061"/>
                  </a:lnTo>
                  <a:lnTo>
                    <a:pt x="325881" y="188389"/>
                  </a:lnTo>
                  <a:lnTo>
                    <a:pt x="331824" y="241827"/>
                  </a:lnTo>
                  <a:lnTo>
                    <a:pt x="329841" y="302711"/>
                  </a:lnTo>
                  <a:lnTo>
                    <a:pt x="332049" y="346626"/>
                  </a:lnTo>
                  <a:lnTo>
                    <a:pt x="326383" y="3720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202746" y="1313289"/>
              <a:ext cx="116005" cy="173431"/>
            </a:xfrm>
            <a:custGeom>
              <a:avLst/>
              <a:gdLst/>
              <a:ahLst/>
              <a:cxnLst/>
              <a:rect l="0" t="0" r="0" b="0"/>
              <a:pathLst>
                <a:path w="116005" h="173431">
                  <a:moveTo>
                    <a:pt x="92466" y="13301"/>
                  </a:moveTo>
                  <a:lnTo>
                    <a:pt x="81288" y="2123"/>
                  </a:lnTo>
                  <a:lnTo>
                    <a:pt x="74485" y="0"/>
                  </a:lnTo>
                  <a:lnTo>
                    <a:pt x="57568" y="760"/>
                  </a:lnTo>
                  <a:lnTo>
                    <a:pt x="41471" y="8117"/>
                  </a:lnTo>
                  <a:lnTo>
                    <a:pt x="33903" y="13355"/>
                  </a:lnTo>
                  <a:lnTo>
                    <a:pt x="22374" y="28533"/>
                  </a:lnTo>
                  <a:lnTo>
                    <a:pt x="5441" y="72462"/>
                  </a:lnTo>
                  <a:lnTo>
                    <a:pt x="0" y="112459"/>
                  </a:lnTo>
                  <a:lnTo>
                    <a:pt x="4967" y="136920"/>
                  </a:lnTo>
                  <a:lnTo>
                    <a:pt x="9567" y="148356"/>
                  </a:lnTo>
                  <a:lnTo>
                    <a:pt x="24036" y="164183"/>
                  </a:lnTo>
                  <a:lnTo>
                    <a:pt x="32808" y="170041"/>
                  </a:lnTo>
                  <a:lnTo>
                    <a:pt x="51914" y="173430"/>
                  </a:lnTo>
                  <a:lnTo>
                    <a:pt x="72103" y="169868"/>
                  </a:lnTo>
                  <a:lnTo>
                    <a:pt x="92774" y="160485"/>
                  </a:lnTo>
                  <a:lnTo>
                    <a:pt x="107421" y="145397"/>
                  </a:lnTo>
                  <a:lnTo>
                    <a:pt x="112964" y="136460"/>
                  </a:lnTo>
                  <a:lnTo>
                    <a:pt x="116004" y="114052"/>
                  </a:lnTo>
                  <a:lnTo>
                    <a:pt x="108424" y="67128"/>
                  </a:lnTo>
                  <a:lnTo>
                    <a:pt x="92466" y="343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347854" y="1284476"/>
              <a:ext cx="136872" cy="176639"/>
            </a:xfrm>
            <a:custGeom>
              <a:avLst/>
              <a:gdLst/>
              <a:ahLst/>
              <a:cxnLst/>
              <a:rect l="0" t="0" r="0" b="0"/>
              <a:pathLst>
                <a:path w="136872" h="176639">
                  <a:moveTo>
                    <a:pt x="0" y="31586"/>
                  </a:moveTo>
                  <a:lnTo>
                    <a:pt x="14655" y="90203"/>
                  </a:lnTo>
                  <a:lnTo>
                    <a:pt x="49804" y="148463"/>
                  </a:lnTo>
                  <a:lnTo>
                    <a:pt x="70389" y="173711"/>
                  </a:lnTo>
                  <a:lnTo>
                    <a:pt x="77342" y="176638"/>
                  </a:lnTo>
                  <a:lnTo>
                    <a:pt x="84317" y="176251"/>
                  </a:lnTo>
                  <a:lnTo>
                    <a:pt x="91306" y="173653"/>
                  </a:lnTo>
                  <a:lnTo>
                    <a:pt x="102192" y="161407"/>
                  </a:lnTo>
                  <a:lnTo>
                    <a:pt x="109760" y="143096"/>
                  </a:lnTo>
                  <a:lnTo>
                    <a:pt x="120606" y="85279"/>
                  </a:lnTo>
                  <a:lnTo>
                    <a:pt x="132445" y="30190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558425" y="1278646"/>
              <a:ext cx="157928" cy="201490"/>
            </a:xfrm>
            <a:custGeom>
              <a:avLst/>
              <a:gdLst/>
              <a:ahLst/>
              <a:cxnLst/>
              <a:rect l="0" t="0" r="0" b="0"/>
              <a:pathLst>
                <a:path w="157928" h="201490">
                  <a:moveTo>
                    <a:pt x="0" y="58473"/>
                  </a:moveTo>
                  <a:lnTo>
                    <a:pt x="5589" y="75240"/>
                  </a:lnTo>
                  <a:lnTo>
                    <a:pt x="17691" y="89712"/>
                  </a:lnTo>
                  <a:lnTo>
                    <a:pt x="25832" y="96846"/>
                  </a:lnTo>
                  <a:lnTo>
                    <a:pt x="47356" y="104773"/>
                  </a:lnTo>
                  <a:lnTo>
                    <a:pt x="71349" y="107127"/>
                  </a:lnTo>
                  <a:lnTo>
                    <a:pt x="93712" y="104273"/>
                  </a:lnTo>
                  <a:lnTo>
                    <a:pt x="112229" y="95986"/>
                  </a:lnTo>
                  <a:lnTo>
                    <a:pt x="120443" y="90501"/>
                  </a:lnTo>
                  <a:lnTo>
                    <a:pt x="132689" y="75047"/>
                  </a:lnTo>
                  <a:lnTo>
                    <a:pt x="137592" y="66013"/>
                  </a:lnTo>
                  <a:lnTo>
                    <a:pt x="139920" y="46616"/>
                  </a:lnTo>
                  <a:lnTo>
                    <a:pt x="135886" y="27467"/>
                  </a:lnTo>
                  <a:lnTo>
                    <a:pt x="126294" y="11157"/>
                  </a:lnTo>
                  <a:lnTo>
                    <a:pt x="118121" y="5872"/>
                  </a:lnTo>
                  <a:lnTo>
                    <a:pt x="96562" y="0"/>
                  </a:lnTo>
                  <a:lnTo>
                    <a:pt x="86601" y="773"/>
                  </a:lnTo>
                  <a:lnTo>
                    <a:pt x="69295" y="7872"/>
                  </a:lnTo>
                  <a:lnTo>
                    <a:pt x="46398" y="25023"/>
                  </a:lnTo>
                  <a:lnTo>
                    <a:pt x="35049" y="44386"/>
                  </a:lnTo>
                  <a:lnTo>
                    <a:pt x="25202" y="81595"/>
                  </a:lnTo>
                  <a:lnTo>
                    <a:pt x="25404" y="119136"/>
                  </a:lnTo>
                  <a:lnTo>
                    <a:pt x="35953" y="163262"/>
                  </a:lnTo>
                  <a:lnTo>
                    <a:pt x="48734" y="181475"/>
                  </a:lnTo>
                  <a:lnTo>
                    <a:pt x="57056" y="189607"/>
                  </a:lnTo>
                  <a:lnTo>
                    <a:pt x="78780" y="198643"/>
                  </a:lnTo>
                  <a:lnTo>
                    <a:pt x="104033" y="201489"/>
                  </a:lnTo>
                  <a:lnTo>
                    <a:pt x="157927" y="1953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063792" y="1126549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8334" y="37478"/>
                  </a:lnTo>
                  <a:lnTo>
                    <a:pt x="15684" y="88901"/>
                  </a:lnTo>
                  <a:lnTo>
                    <a:pt x="19996" y="151355"/>
                  </a:lnTo>
                  <a:lnTo>
                    <a:pt x="20848" y="209965"/>
                  </a:lnTo>
                  <a:lnTo>
                    <a:pt x="21016" y="266602"/>
                  </a:lnTo>
                  <a:lnTo>
                    <a:pt x="21052" y="327537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958507" y="1273948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182697" y="3119"/>
                  </a:lnTo>
                  <a:lnTo>
                    <a:pt x="123566" y="9065"/>
                  </a:lnTo>
                  <a:lnTo>
                    <a:pt x="66825" y="18645"/>
                  </a:lnTo>
                  <a:lnTo>
                    <a:pt x="19916" y="2868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242777" y="1116020"/>
              <a:ext cx="336913" cy="370869"/>
            </a:xfrm>
            <a:custGeom>
              <a:avLst/>
              <a:gdLst/>
              <a:ahLst/>
              <a:cxnLst/>
              <a:rect l="0" t="0" r="0" b="0"/>
              <a:pathLst>
                <a:path w="336913" h="370869">
                  <a:moveTo>
                    <a:pt x="0" y="0"/>
                  </a:moveTo>
                  <a:lnTo>
                    <a:pt x="0" y="52051"/>
                  </a:lnTo>
                  <a:lnTo>
                    <a:pt x="3120" y="101990"/>
                  </a:lnTo>
                  <a:lnTo>
                    <a:pt x="8333" y="149543"/>
                  </a:lnTo>
                  <a:lnTo>
                    <a:pt x="9878" y="200677"/>
                  </a:lnTo>
                  <a:lnTo>
                    <a:pt x="13455" y="249753"/>
                  </a:lnTo>
                  <a:lnTo>
                    <a:pt x="25144" y="308257"/>
                  </a:lnTo>
                  <a:lnTo>
                    <a:pt x="29677" y="350779"/>
                  </a:lnTo>
                  <a:lnTo>
                    <a:pt x="29143" y="356685"/>
                  </a:lnTo>
                  <a:lnTo>
                    <a:pt x="27617" y="357113"/>
                  </a:lnTo>
                  <a:lnTo>
                    <a:pt x="25431" y="353889"/>
                  </a:lnTo>
                  <a:lnTo>
                    <a:pt x="21633" y="302479"/>
                  </a:lnTo>
                  <a:lnTo>
                    <a:pt x="24347" y="265488"/>
                  </a:lnTo>
                  <a:lnTo>
                    <a:pt x="35680" y="232301"/>
                  </a:lnTo>
                  <a:lnTo>
                    <a:pt x="41334" y="221548"/>
                  </a:lnTo>
                  <a:lnTo>
                    <a:pt x="48613" y="215549"/>
                  </a:lnTo>
                  <a:lnTo>
                    <a:pt x="56975" y="212720"/>
                  </a:lnTo>
                  <a:lnTo>
                    <a:pt x="66060" y="212003"/>
                  </a:lnTo>
                  <a:lnTo>
                    <a:pt x="82392" y="217446"/>
                  </a:lnTo>
                  <a:lnTo>
                    <a:pt x="97450" y="228834"/>
                  </a:lnTo>
                  <a:lnTo>
                    <a:pt x="126181" y="267860"/>
                  </a:lnTo>
                  <a:lnTo>
                    <a:pt x="137968" y="293354"/>
                  </a:lnTo>
                  <a:lnTo>
                    <a:pt x="151746" y="356162"/>
                  </a:lnTo>
                  <a:lnTo>
                    <a:pt x="154976" y="359104"/>
                  </a:lnTo>
                  <a:lnTo>
                    <a:pt x="158300" y="356386"/>
                  </a:lnTo>
                  <a:lnTo>
                    <a:pt x="188105" y="299679"/>
                  </a:lnTo>
                  <a:lnTo>
                    <a:pt x="250878" y="248085"/>
                  </a:lnTo>
                  <a:lnTo>
                    <a:pt x="271997" y="209662"/>
                  </a:lnTo>
                  <a:lnTo>
                    <a:pt x="276088" y="199436"/>
                  </a:lnTo>
                  <a:lnTo>
                    <a:pt x="275305" y="189109"/>
                  </a:lnTo>
                  <a:lnTo>
                    <a:pt x="265078" y="168277"/>
                  </a:lnTo>
                  <a:lnTo>
                    <a:pt x="257437" y="163657"/>
                  </a:lnTo>
                  <a:lnTo>
                    <a:pt x="248834" y="162917"/>
                  </a:lnTo>
                  <a:lnTo>
                    <a:pt x="231085" y="168334"/>
                  </a:lnTo>
                  <a:lnTo>
                    <a:pt x="215399" y="178541"/>
                  </a:lnTo>
                  <a:lnTo>
                    <a:pt x="203747" y="193995"/>
                  </a:lnTo>
                  <a:lnTo>
                    <a:pt x="195839" y="213732"/>
                  </a:lnTo>
                  <a:lnTo>
                    <a:pt x="190762" y="264531"/>
                  </a:lnTo>
                  <a:lnTo>
                    <a:pt x="193002" y="302598"/>
                  </a:lnTo>
                  <a:lnTo>
                    <a:pt x="204195" y="336104"/>
                  </a:lnTo>
                  <a:lnTo>
                    <a:pt x="209829" y="346902"/>
                  </a:lnTo>
                  <a:lnTo>
                    <a:pt x="225449" y="362019"/>
                  </a:lnTo>
                  <a:lnTo>
                    <a:pt x="234527" y="367688"/>
                  </a:lnTo>
                  <a:lnTo>
                    <a:pt x="257092" y="370868"/>
                  </a:lnTo>
                  <a:lnTo>
                    <a:pt x="318775" y="361574"/>
                  </a:lnTo>
                  <a:lnTo>
                    <a:pt x="336912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781640" y="1072646"/>
              <a:ext cx="366589" cy="423736"/>
            </a:xfrm>
            <a:custGeom>
              <a:avLst/>
              <a:gdLst/>
              <a:ahLst/>
              <a:cxnLst/>
              <a:rect l="0" t="0" r="0" b="0"/>
              <a:pathLst>
                <a:path w="366589" h="423736">
                  <a:moveTo>
                    <a:pt x="124432" y="243416"/>
                  </a:moveTo>
                  <a:lnTo>
                    <a:pt x="80470" y="219697"/>
                  </a:lnTo>
                  <a:lnTo>
                    <a:pt x="70557" y="219414"/>
                  </a:lnTo>
                  <a:lnTo>
                    <a:pt x="50185" y="225339"/>
                  </a:lnTo>
                  <a:lnTo>
                    <a:pt x="32552" y="238891"/>
                  </a:lnTo>
                  <a:lnTo>
                    <a:pt x="18086" y="256613"/>
                  </a:lnTo>
                  <a:lnTo>
                    <a:pt x="7757" y="276187"/>
                  </a:lnTo>
                  <a:lnTo>
                    <a:pt x="0" y="326925"/>
                  </a:lnTo>
                  <a:lnTo>
                    <a:pt x="1587" y="385820"/>
                  </a:lnTo>
                  <a:lnTo>
                    <a:pt x="3931" y="398013"/>
                  </a:lnTo>
                  <a:lnTo>
                    <a:pt x="9003" y="407312"/>
                  </a:lnTo>
                  <a:lnTo>
                    <a:pt x="23997" y="420764"/>
                  </a:lnTo>
                  <a:lnTo>
                    <a:pt x="32909" y="423649"/>
                  </a:lnTo>
                  <a:lnTo>
                    <a:pt x="52170" y="423735"/>
                  </a:lnTo>
                  <a:lnTo>
                    <a:pt x="82744" y="411617"/>
                  </a:lnTo>
                  <a:lnTo>
                    <a:pt x="97325" y="396551"/>
                  </a:lnTo>
                  <a:lnTo>
                    <a:pt x="135354" y="342965"/>
                  </a:lnTo>
                  <a:lnTo>
                    <a:pt x="161702" y="283821"/>
                  </a:lnTo>
                  <a:lnTo>
                    <a:pt x="176811" y="226874"/>
                  </a:lnTo>
                  <a:lnTo>
                    <a:pt x="185471" y="169958"/>
                  </a:lnTo>
                  <a:lnTo>
                    <a:pt x="186972" y="114026"/>
                  </a:lnTo>
                  <a:lnTo>
                    <a:pt x="187416" y="58589"/>
                  </a:lnTo>
                  <a:lnTo>
                    <a:pt x="181959" y="10708"/>
                  </a:lnTo>
                  <a:lnTo>
                    <a:pt x="177991" y="2879"/>
                  </a:lnTo>
                  <a:lnTo>
                    <a:pt x="173006" y="0"/>
                  </a:lnTo>
                  <a:lnTo>
                    <a:pt x="167343" y="420"/>
                  </a:lnTo>
                  <a:lnTo>
                    <a:pt x="163568" y="5379"/>
                  </a:lnTo>
                  <a:lnTo>
                    <a:pt x="151423" y="65393"/>
                  </a:lnTo>
                  <a:lnTo>
                    <a:pt x="152836" y="120478"/>
                  </a:lnTo>
                  <a:lnTo>
                    <a:pt x="155075" y="175664"/>
                  </a:lnTo>
                  <a:lnTo>
                    <a:pt x="155738" y="229060"/>
                  </a:lnTo>
                  <a:lnTo>
                    <a:pt x="164368" y="289930"/>
                  </a:lnTo>
                  <a:lnTo>
                    <a:pt x="170648" y="314391"/>
                  </a:lnTo>
                  <a:lnTo>
                    <a:pt x="175130" y="318809"/>
                  </a:lnTo>
                  <a:lnTo>
                    <a:pt x="180457" y="318244"/>
                  </a:lnTo>
                  <a:lnTo>
                    <a:pt x="225725" y="287824"/>
                  </a:lnTo>
                  <a:lnTo>
                    <a:pt x="281834" y="268284"/>
                  </a:lnTo>
                  <a:lnTo>
                    <a:pt x="334933" y="244885"/>
                  </a:lnTo>
                  <a:lnTo>
                    <a:pt x="349789" y="228861"/>
                  </a:lnTo>
                  <a:lnTo>
                    <a:pt x="355389" y="219675"/>
                  </a:lnTo>
                  <a:lnTo>
                    <a:pt x="358491" y="200109"/>
                  </a:lnTo>
                  <a:lnTo>
                    <a:pt x="357680" y="189978"/>
                  </a:lnTo>
                  <a:lnTo>
                    <a:pt x="352461" y="183224"/>
                  </a:lnTo>
                  <a:lnTo>
                    <a:pt x="334183" y="175720"/>
                  </a:lnTo>
                  <a:lnTo>
                    <a:pt x="313581" y="175504"/>
                  </a:lnTo>
                  <a:lnTo>
                    <a:pt x="292726" y="180477"/>
                  </a:lnTo>
                  <a:lnTo>
                    <a:pt x="271759" y="190487"/>
                  </a:lnTo>
                  <a:lnTo>
                    <a:pt x="256981" y="205854"/>
                  </a:lnTo>
                  <a:lnTo>
                    <a:pt x="237963" y="244315"/>
                  </a:lnTo>
                  <a:lnTo>
                    <a:pt x="236501" y="264872"/>
                  </a:lnTo>
                  <a:lnTo>
                    <a:pt x="245095" y="317844"/>
                  </a:lnTo>
                  <a:lnTo>
                    <a:pt x="260270" y="350736"/>
                  </a:lnTo>
                  <a:lnTo>
                    <a:pt x="279171" y="364423"/>
                  </a:lnTo>
                  <a:lnTo>
                    <a:pt x="301999" y="372066"/>
                  </a:lnTo>
                  <a:lnTo>
                    <a:pt x="342131" y="370560"/>
                  </a:lnTo>
                  <a:lnTo>
                    <a:pt x="366588" y="3697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217976" y="1270685"/>
              <a:ext cx="109237" cy="163450"/>
            </a:xfrm>
            <a:custGeom>
              <a:avLst/>
              <a:gdLst/>
              <a:ahLst/>
              <a:cxnLst/>
              <a:rect l="0" t="0" r="0" b="0"/>
              <a:pathLst>
                <a:path w="109237" h="163450">
                  <a:moveTo>
                    <a:pt x="109236" y="34848"/>
                  </a:moveTo>
                  <a:lnTo>
                    <a:pt x="103647" y="18081"/>
                  </a:lnTo>
                  <a:lnTo>
                    <a:pt x="91545" y="6729"/>
                  </a:lnTo>
                  <a:lnTo>
                    <a:pt x="83404" y="2064"/>
                  </a:lnTo>
                  <a:lnTo>
                    <a:pt x="65000" y="0"/>
                  </a:lnTo>
                  <a:lnTo>
                    <a:pt x="46292" y="4152"/>
                  </a:lnTo>
                  <a:lnTo>
                    <a:pt x="30178" y="13797"/>
                  </a:lnTo>
                  <a:lnTo>
                    <a:pt x="18337" y="29001"/>
                  </a:lnTo>
                  <a:lnTo>
                    <a:pt x="1204" y="67359"/>
                  </a:lnTo>
                  <a:lnTo>
                    <a:pt x="0" y="91021"/>
                  </a:lnTo>
                  <a:lnTo>
                    <a:pt x="4535" y="115966"/>
                  </a:lnTo>
                  <a:lnTo>
                    <a:pt x="14349" y="138751"/>
                  </a:lnTo>
                  <a:lnTo>
                    <a:pt x="29629" y="154337"/>
                  </a:lnTo>
                  <a:lnTo>
                    <a:pt x="38618" y="160131"/>
                  </a:lnTo>
                  <a:lnTo>
                    <a:pt x="57963" y="163449"/>
                  </a:lnTo>
                  <a:lnTo>
                    <a:pt x="88179" y="1611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432497" y="1358176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58616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443026" y="125289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548311" y="1352109"/>
              <a:ext cx="263213" cy="111353"/>
            </a:xfrm>
            <a:custGeom>
              <a:avLst/>
              <a:gdLst/>
              <a:ahLst/>
              <a:cxnLst/>
              <a:rect l="0" t="0" r="0" b="0"/>
              <a:pathLst>
                <a:path w="263213" h="111353">
                  <a:moveTo>
                    <a:pt x="0" y="48181"/>
                  </a:moveTo>
                  <a:lnTo>
                    <a:pt x="15618" y="104589"/>
                  </a:lnTo>
                  <a:lnTo>
                    <a:pt x="13570" y="98988"/>
                  </a:lnTo>
                  <a:lnTo>
                    <a:pt x="19860" y="41506"/>
                  </a:lnTo>
                  <a:lnTo>
                    <a:pt x="26764" y="21428"/>
                  </a:lnTo>
                  <a:lnTo>
                    <a:pt x="31881" y="12798"/>
                  </a:lnTo>
                  <a:lnTo>
                    <a:pt x="38801" y="9384"/>
                  </a:lnTo>
                  <a:lnTo>
                    <a:pt x="46924" y="9448"/>
                  </a:lnTo>
                  <a:lnTo>
                    <a:pt x="55849" y="11831"/>
                  </a:lnTo>
                  <a:lnTo>
                    <a:pt x="72005" y="23836"/>
                  </a:lnTo>
                  <a:lnTo>
                    <a:pt x="101440" y="60139"/>
                  </a:lnTo>
                  <a:lnTo>
                    <a:pt x="108571" y="63172"/>
                  </a:lnTo>
                  <a:lnTo>
                    <a:pt x="115664" y="61685"/>
                  </a:lnTo>
                  <a:lnTo>
                    <a:pt x="122733" y="57183"/>
                  </a:lnTo>
                  <a:lnTo>
                    <a:pt x="133706" y="42823"/>
                  </a:lnTo>
                  <a:lnTo>
                    <a:pt x="155872" y="10598"/>
                  </a:lnTo>
                  <a:lnTo>
                    <a:pt x="175341" y="2231"/>
                  </a:lnTo>
                  <a:lnTo>
                    <a:pt x="187084" y="0"/>
                  </a:lnTo>
                  <a:lnTo>
                    <a:pt x="197252" y="853"/>
                  </a:lnTo>
                  <a:lnTo>
                    <a:pt x="214789" y="8039"/>
                  </a:lnTo>
                  <a:lnTo>
                    <a:pt x="237816" y="30828"/>
                  </a:lnTo>
                  <a:lnTo>
                    <a:pt x="253867" y="59807"/>
                  </a:lnTo>
                  <a:lnTo>
                    <a:pt x="263212" y="1113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868266" y="1357464"/>
              <a:ext cx="185414" cy="148112"/>
            </a:xfrm>
            <a:custGeom>
              <a:avLst/>
              <a:gdLst/>
              <a:ahLst/>
              <a:cxnLst/>
              <a:rect l="0" t="0" r="0" b="0"/>
              <a:pathLst>
                <a:path w="185414" h="148112">
                  <a:moveTo>
                    <a:pt x="111713" y="42826"/>
                  </a:moveTo>
                  <a:lnTo>
                    <a:pt x="102137" y="18779"/>
                  </a:lnTo>
                  <a:lnTo>
                    <a:pt x="91470" y="4452"/>
                  </a:lnTo>
                  <a:lnTo>
                    <a:pt x="83010" y="866"/>
                  </a:lnTo>
                  <a:lnTo>
                    <a:pt x="61131" y="0"/>
                  </a:lnTo>
                  <a:lnTo>
                    <a:pt x="42049" y="6635"/>
                  </a:lnTo>
                  <a:lnTo>
                    <a:pt x="25769" y="18552"/>
                  </a:lnTo>
                  <a:lnTo>
                    <a:pt x="10735" y="35547"/>
                  </a:lnTo>
                  <a:lnTo>
                    <a:pt x="2493" y="57918"/>
                  </a:lnTo>
                  <a:lnTo>
                    <a:pt x="0" y="82289"/>
                  </a:lnTo>
                  <a:lnTo>
                    <a:pt x="2791" y="104818"/>
                  </a:lnTo>
                  <a:lnTo>
                    <a:pt x="11050" y="123411"/>
                  </a:lnTo>
                  <a:lnTo>
                    <a:pt x="16529" y="131644"/>
                  </a:lnTo>
                  <a:lnTo>
                    <a:pt x="24860" y="135963"/>
                  </a:lnTo>
                  <a:lnTo>
                    <a:pt x="46596" y="137642"/>
                  </a:lnTo>
                  <a:lnTo>
                    <a:pt x="79551" y="126422"/>
                  </a:lnTo>
                  <a:lnTo>
                    <a:pt x="105953" y="102690"/>
                  </a:lnTo>
                  <a:lnTo>
                    <a:pt x="115002" y="80350"/>
                  </a:lnTo>
                  <a:lnTo>
                    <a:pt x="119024" y="64183"/>
                  </a:lnTo>
                  <a:lnTo>
                    <a:pt x="120096" y="66422"/>
                  </a:lnTo>
                  <a:lnTo>
                    <a:pt x="127407" y="98050"/>
                  </a:lnTo>
                  <a:lnTo>
                    <a:pt x="142359" y="122229"/>
                  </a:lnTo>
                  <a:lnTo>
                    <a:pt x="158089" y="133878"/>
                  </a:lnTo>
                  <a:lnTo>
                    <a:pt x="185413" y="1481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100256" y="1147606"/>
              <a:ext cx="16595" cy="326384"/>
            </a:xfrm>
            <a:custGeom>
              <a:avLst/>
              <a:gdLst/>
              <a:ahLst/>
              <a:cxnLst/>
              <a:rect l="0" t="0" r="0" b="0"/>
              <a:pathLst>
                <a:path w="16595" h="326384">
                  <a:moveTo>
                    <a:pt x="6065" y="0"/>
                  </a:moveTo>
                  <a:lnTo>
                    <a:pt x="0" y="34791"/>
                  </a:lnTo>
                  <a:lnTo>
                    <a:pt x="3748" y="81408"/>
                  </a:lnTo>
                  <a:lnTo>
                    <a:pt x="5378" y="137985"/>
                  </a:lnTo>
                  <a:lnTo>
                    <a:pt x="5862" y="191143"/>
                  </a:lnTo>
                  <a:lnTo>
                    <a:pt x="6025" y="251619"/>
                  </a:lnTo>
                  <a:lnTo>
                    <a:pt x="13296" y="310818"/>
                  </a:lnTo>
                  <a:lnTo>
                    <a:pt x="16594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485856" y="1266660"/>
              <a:ext cx="203370" cy="404960"/>
            </a:xfrm>
            <a:custGeom>
              <a:avLst/>
              <a:gdLst/>
              <a:ahLst/>
              <a:cxnLst/>
              <a:rect l="0" t="0" r="0" b="0"/>
              <a:pathLst>
                <a:path w="203370" h="404960">
                  <a:moveTo>
                    <a:pt x="20548" y="144158"/>
                  </a:moveTo>
                  <a:lnTo>
                    <a:pt x="14959" y="160926"/>
                  </a:lnTo>
                  <a:lnTo>
                    <a:pt x="15334" y="178517"/>
                  </a:lnTo>
                  <a:lnTo>
                    <a:pt x="21031" y="238327"/>
                  </a:lnTo>
                  <a:lnTo>
                    <a:pt x="28746" y="300236"/>
                  </a:lnTo>
                  <a:lnTo>
                    <a:pt x="30616" y="357872"/>
                  </a:lnTo>
                  <a:lnTo>
                    <a:pt x="30940" y="400243"/>
                  </a:lnTo>
                  <a:lnTo>
                    <a:pt x="28646" y="404959"/>
                  </a:lnTo>
                  <a:lnTo>
                    <a:pt x="24777" y="403423"/>
                  </a:lnTo>
                  <a:lnTo>
                    <a:pt x="19857" y="397720"/>
                  </a:lnTo>
                  <a:lnTo>
                    <a:pt x="10793" y="347709"/>
                  </a:lnTo>
                  <a:lnTo>
                    <a:pt x="2070" y="291557"/>
                  </a:lnTo>
                  <a:lnTo>
                    <a:pt x="0" y="235405"/>
                  </a:lnTo>
                  <a:lnTo>
                    <a:pt x="7997" y="185319"/>
                  </a:lnTo>
                  <a:lnTo>
                    <a:pt x="16309" y="138287"/>
                  </a:lnTo>
                  <a:lnTo>
                    <a:pt x="20462" y="88476"/>
                  </a:lnTo>
                  <a:lnTo>
                    <a:pt x="29751" y="45902"/>
                  </a:lnTo>
                  <a:lnTo>
                    <a:pt x="40626" y="26009"/>
                  </a:lnTo>
                  <a:lnTo>
                    <a:pt x="56378" y="12489"/>
                  </a:lnTo>
                  <a:lnTo>
                    <a:pt x="76247" y="3750"/>
                  </a:lnTo>
                  <a:lnTo>
                    <a:pt x="112570" y="0"/>
                  </a:lnTo>
                  <a:lnTo>
                    <a:pt x="146080" y="6948"/>
                  </a:lnTo>
                  <a:lnTo>
                    <a:pt x="167587" y="17275"/>
                  </a:lnTo>
                  <a:lnTo>
                    <a:pt x="182605" y="32784"/>
                  </a:lnTo>
                  <a:lnTo>
                    <a:pt x="197637" y="64365"/>
                  </a:lnTo>
                  <a:lnTo>
                    <a:pt x="203369" y="89977"/>
                  </a:lnTo>
                  <a:lnTo>
                    <a:pt x="202018" y="116958"/>
                  </a:lnTo>
                  <a:lnTo>
                    <a:pt x="194398" y="138308"/>
                  </a:lnTo>
                  <a:lnTo>
                    <a:pt x="189090" y="147277"/>
                  </a:lnTo>
                  <a:lnTo>
                    <a:pt x="159264" y="171079"/>
                  </a:lnTo>
                  <a:lnTo>
                    <a:pt x="120790" y="181770"/>
                  </a:lnTo>
                  <a:lnTo>
                    <a:pt x="61290" y="177346"/>
                  </a:lnTo>
                  <a:lnTo>
                    <a:pt x="41605" y="1757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730204" y="1295005"/>
              <a:ext cx="136995" cy="142251"/>
            </a:xfrm>
            <a:custGeom>
              <a:avLst/>
              <a:gdLst/>
              <a:ahLst/>
              <a:cxnLst/>
              <a:rect l="0" t="0" r="0" b="0"/>
              <a:pathLst>
                <a:path w="136995" h="142251">
                  <a:moveTo>
                    <a:pt x="81526" y="0"/>
                  </a:moveTo>
                  <a:lnTo>
                    <a:pt x="57479" y="9575"/>
                  </a:lnTo>
                  <a:lnTo>
                    <a:pt x="21933" y="39403"/>
                  </a:lnTo>
                  <a:lnTo>
                    <a:pt x="6417" y="65487"/>
                  </a:lnTo>
                  <a:lnTo>
                    <a:pt x="0" y="101032"/>
                  </a:lnTo>
                  <a:lnTo>
                    <a:pt x="4738" y="121332"/>
                  </a:lnTo>
                  <a:lnTo>
                    <a:pt x="9277" y="130021"/>
                  </a:lnTo>
                  <a:lnTo>
                    <a:pt x="18152" y="135813"/>
                  </a:lnTo>
                  <a:lnTo>
                    <a:pt x="43612" y="142250"/>
                  </a:lnTo>
                  <a:lnTo>
                    <a:pt x="71305" y="138871"/>
                  </a:lnTo>
                  <a:lnTo>
                    <a:pt x="96870" y="128401"/>
                  </a:lnTo>
                  <a:lnTo>
                    <a:pt x="116032" y="112049"/>
                  </a:lnTo>
                  <a:lnTo>
                    <a:pt x="134384" y="83112"/>
                  </a:lnTo>
                  <a:lnTo>
                    <a:pt x="136994" y="62675"/>
                  </a:lnTo>
                  <a:lnTo>
                    <a:pt x="133085" y="43063"/>
                  </a:lnTo>
                  <a:lnTo>
                    <a:pt x="10258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948601" y="1326590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3119" y="42692"/>
                  </a:lnTo>
                  <a:lnTo>
                    <a:pt x="9878" y="104311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938072" y="124236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10529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045334" y="1316304"/>
              <a:ext cx="155952" cy="147158"/>
            </a:xfrm>
            <a:custGeom>
              <a:avLst/>
              <a:gdLst/>
              <a:ahLst/>
              <a:cxnLst/>
              <a:rect l="0" t="0" r="0" b="0"/>
              <a:pathLst>
                <a:path w="155952" h="147158">
                  <a:moveTo>
                    <a:pt x="8552" y="83986"/>
                  </a:moveTo>
                  <a:lnTo>
                    <a:pt x="24170" y="130842"/>
                  </a:lnTo>
                  <a:lnTo>
                    <a:pt x="4693" y="72410"/>
                  </a:lnTo>
                  <a:lnTo>
                    <a:pt x="0" y="35972"/>
                  </a:lnTo>
                  <a:lnTo>
                    <a:pt x="5141" y="15463"/>
                  </a:lnTo>
                  <a:lnTo>
                    <a:pt x="9787" y="6718"/>
                  </a:lnTo>
                  <a:lnTo>
                    <a:pt x="17564" y="2059"/>
                  </a:lnTo>
                  <a:lnTo>
                    <a:pt x="38684" y="0"/>
                  </a:lnTo>
                  <a:lnTo>
                    <a:pt x="60548" y="6105"/>
                  </a:lnTo>
                  <a:lnTo>
                    <a:pt x="80794" y="17786"/>
                  </a:lnTo>
                  <a:lnTo>
                    <a:pt x="120202" y="58327"/>
                  </a:lnTo>
                  <a:lnTo>
                    <a:pt x="144411" y="114156"/>
                  </a:lnTo>
                  <a:lnTo>
                    <a:pt x="155951" y="1471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268918" y="1116020"/>
              <a:ext cx="27124" cy="294799"/>
            </a:xfrm>
            <a:custGeom>
              <a:avLst/>
              <a:gdLst/>
              <a:ahLst/>
              <a:cxnLst/>
              <a:rect l="0" t="0" r="0" b="0"/>
              <a:pathLst>
                <a:path w="27124" h="294799">
                  <a:moveTo>
                    <a:pt x="6066" y="0"/>
                  </a:moveTo>
                  <a:lnTo>
                    <a:pt x="0" y="34792"/>
                  </a:lnTo>
                  <a:lnTo>
                    <a:pt x="7641" y="96776"/>
                  </a:lnTo>
                  <a:lnTo>
                    <a:pt x="13942" y="151117"/>
                  </a:lnTo>
                  <a:lnTo>
                    <a:pt x="15809" y="208552"/>
                  </a:lnTo>
                  <a:lnTo>
                    <a:pt x="22029" y="269183"/>
                  </a:lnTo>
                  <a:lnTo>
                    <a:pt x="27123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138114" y="1231834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21057"/>
                  </a:moveTo>
                  <a:lnTo>
                    <a:pt x="205947" y="17937"/>
                  </a:lnTo>
                  <a:lnTo>
                    <a:pt x="156557" y="12723"/>
                  </a:lnTo>
                  <a:lnTo>
                    <a:pt x="104879" y="11179"/>
                  </a:lnTo>
                  <a:lnTo>
                    <a:pt x="55642" y="76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720783" y="1000207"/>
            <a:ext cx="2368301" cy="612090"/>
            <a:chOff x="6720783" y="1000207"/>
            <a:chExt cx="2368301" cy="612090"/>
          </a:xfrm>
        </p:grpSpPr>
        <p:sp>
          <p:nvSpPr>
            <p:cNvPr id="44" name="Freeform 43"/>
            <p:cNvSpPr/>
            <p:nvPr/>
          </p:nvSpPr>
          <p:spPr>
            <a:xfrm>
              <a:off x="6720783" y="1025529"/>
              <a:ext cx="354368" cy="401324"/>
            </a:xfrm>
            <a:custGeom>
              <a:avLst/>
              <a:gdLst/>
              <a:ahLst/>
              <a:cxnLst/>
              <a:rect l="0" t="0" r="0" b="0"/>
              <a:pathLst>
                <a:path w="354368" h="401324">
                  <a:moveTo>
                    <a:pt x="49040" y="48377"/>
                  </a:moveTo>
                  <a:lnTo>
                    <a:pt x="19732" y="77686"/>
                  </a:lnTo>
                  <a:lnTo>
                    <a:pt x="16634" y="77275"/>
                  </a:lnTo>
                  <a:lnTo>
                    <a:pt x="15738" y="72322"/>
                  </a:lnTo>
                  <a:lnTo>
                    <a:pt x="22705" y="36339"/>
                  </a:lnTo>
                  <a:lnTo>
                    <a:pt x="34996" y="19240"/>
                  </a:lnTo>
                  <a:lnTo>
                    <a:pt x="43187" y="11405"/>
                  </a:lnTo>
                  <a:lnTo>
                    <a:pt x="64767" y="2700"/>
                  </a:lnTo>
                  <a:lnTo>
                    <a:pt x="88785" y="0"/>
                  </a:lnTo>
                  <a:lnTo>
                    <a:pt x="111158" y="2700"/>
                  </a:lnTo>
                  <a:lnTo>
                    <a:pt x="143485" y="16386"/>
                  </a:lnTo>
                  <a:lnTo>
                    <a:pt x="169701" y="35259"/>
                  </a:lnTo>
                  <a:lnTo>
                    <a:pt x="181825" y="55025"/>
                  </a:lnTo>
                  <a:lnTo>
                    <a:pt x="199142" y="111432"/>
                  </a:lnTo>
                  <a:lnTo>
                    <a:pt x="204649" y="161687"/>
                  </a:lnTo>
                  <a:lnTo>
                    <a:pt x="206281" y="219211"/>
                  </a:lnTo>
                  <a:lnTo>
                    <a:pt x="195586" y="275120"/>
                  </a:lnTo>
                  <a:lnTo>
                    <a:pt x="169842" y="336838"/>
                  </a:lnTo>
                  <a:lnTo>
                    <a:pt x="140985" y="371713"/>
                  </a:lnTo>
                  <a:lnTo>
                    <a:pt x="116421" y="389394"/>
                  </a:lnTo>
                  <a:lnTo>
                    <a:pt x="70695" y="401323"/>
                  </a:lnTo>
                  <a:lnTo>
                    <a:pt x="31281" y="399269"/>
                  </a:lnTo>
                  <a:lnTo>
                    <a:pt x="21993" y="394609"/>
                  </a:lnTo>
                  <a:lnTo>
                    <a:pt x="8554" y="380073"/>
                  </a:lnTo>
                  <a:lnTo>
                    <a:pt x="1801" y="358794"/>
                  </a:lnTo>
                  <a:lnTo>
                    <a:pt x="0" y="346569"/>
                  </a:lnTo>
                  <a:lnTo>
                    <a:pt x="4238" y="323627"/>
                  </a:lnTo>
                  <a:lnTo>
                    <a:pt x="8644" y="312595"/>
                  </a:lnTo>
                  <a:lnTo>
                    <a:pt x="16260" y="304071"/>
                  </a:lnTo>
                  <a:lnTo>
                    <a:pt x="37201" y="291481"/>
                  </a:lnTo>
                  <a:lnTo>
                    <a:pt x="75299" y="283405"/>
                  </a:lnTo>
                  <a:lnTo>
                    <a:pt x="121811" y="286601"/>
                  </a:lnTo>
                  <a:lnTo>
                    <a:pt x="181525" y="305397"/>
                  </a:lnTo>
                  <a:lnTo>
                    <a:pt x="238380" y="321588"/>
                  </a:lnTo>
                  <a:lnTo>
                    <a:pt x="301485" y="338426"/>
                  </a:lnTo>
                  <a:lnTo>
                    <a:pt x="354367" y="3431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244704" y="1216820"/>
              <a:ext cx="168248" cy="395477"/>
            </a:xfrm>
            <a:custGeom>
              <a:avLst/>
              <a:gdLst/>
              <a:ahLst/>
              <a:cxnLst/>
              <a:rect l="0" t="0" r="0" b="0"/>
              <a:pathLst>
                <a:path w="168248" h="395477">
                  <a:moveTo>
                    <a:pt x="19959" y="130827"/>
                  </a:moveTo>
                  <a:lnTo>
                    <a:pt x="34613" y="185968"/>
                  </a:lnTo>
                  <a:lnTo>
                    <a:pt x="44708" y="234383"/>
                  </a:lnTo>
                  <a:lnTo>
                    <a:pt x="55108" y="285773"/>
                  </a:lnTo>
                  <a:lnTo>
                    <a:pt x="65599" y="338044"/>
                  </a:lnTo>
                  <a:lnTo>
                    <a:pt x="70527" y="384987"/>
                  </a:lnTo>
                  <a:lnTo>
                    <a:pt x="68879" y="392684"/>
                  </a:lnTo>
                  <a:lnTo>
                    <a:pt x="65441" y="395476"/>
                  </a:lnTo>
                  <a:lnTo>
                    <a:pt x="60808" y="394997"/>
                  </a:lnTo>
                  <a:lnTo>
                    <a:pt x="56551" y="389998"/>
                  </a:lnTo>
                  <a:lnTo>
                    <a:pt x="37704" y="335507"/>
                  </a:lnTo>
                  <a:lnTo>
                    <a:pt x="19985" y="278837"/>
                  </a:lnTo>
                  <a:lnTo>
                    <a:pt x="12558" y="240582"/>
                  </a:lnTo>
                  <a:lnTo>
                    <a:pt x="4459" y="186433"/>
                  </a:lnTo>
                  <a:lnTo>
                    <a:pt x="0" y="125130"/>
                  </a:lnTo>
                  <a:lnTo>
                    <a:pt x="2238" y="62935"/>
                  </a:lnTo>
                  <a:lnTo>
                    <a:pt x="13539" y="27263"/>
                  </a:lnTo>
                  <a:lnTo>
                    <a:pt x="19188" y="16161"/>
                  </a:lnTo>
                  <a:lnTo>
                    <a:pt x="27634" y="8759"/>
                  </a:lnTo>
                  <a:lnTo>
                    <a:pt x="49497" y="536"/>
                  </a:lnTo>
                  <a:lnTo>
                    <a:pt x="71692" y="0"/>
                  </a:lnTo>
                  <a:lnTo>
                    <a:pt x="93254" y="4832"/>
                  </a:lnTo>
                  <a:lnTo>
                    <a:pt x="123954" y="20706"/>
                  </a:lnTo>
                  <a:lnTo>
                    <a:pt x="148388" y="41397"/>
                  </a:lnTo>
                  <a:lnTo>
                    <a:pt x="163216" y="59495"/>
                  </a:lnTo>
                  <a:lnTo>
                    <a:pt x="168247" y="85476"/>
                  </a:lnTo>
                  <a:lnTo>
                    <a:pt x="165413" y="113011"/>
                  </a:lnTo>
                  <a:lnTo>
                    <a:pt x="156355" y="133047"/>
                  </a:lnTo>
                  <a:lnTo>
                    <a:pt x="141411" y="146632"/>
                  </a:lnTo>
                  <a:lnTo>
                    <a:pt x="121901" y="155399"/>
                  </a:lnTo>
                  <a:lnTo>
                    <a:pt x="72602" y="1624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496290" y="1000207"/>
              <a:ext cx="52644" cy="410612"/>
            </a:xfrm>
            <a:custGeom>
              <a:avLst/>
              <a:gdLst/>
              <a:ahLst/>
              <a:cxnLst/>
              <a:rect l="0" t="0" r="0" b="0"/>
              <a:pathLst>
                <a:path w="52644" h="410612">
                  <a:moveTo>
                    <a:pt x="0" y="0"/>
                  </a:moveTo>
                  <a:lnTo>
                    <a:pt x="11453" y="52050"/>
                  </a:lnTo>
                  <a:lnTo>
                    <a:pt x="21331" y="108229"/>
                  </a:lnTo>
                  <a:lnTo>
                    <a:pt x="31667" y="163089"/>
                  </a:lnTo>
                  <a:lnTo>
                    <a:pt x="39019" y="215219"/>
                  </a:lnTo>
                  <a:lnTo>
                    <a:pt x="41197" y="271999"/>
                  </a:lnTo>
                  <a:lnTo>
                    <a:pt x="44962" y="322748"/>
                  </a:lnTo>
                  <a:lnTo>
                    <a:pt x="51126" y="381817"/>
                  </a:lnTo>
                  <a:lnTo>
                    <a:pt x="52643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614829" y="1221413"/>
              <a:ext cx="197317" cy="168349"/>
            </a:xfrm>
            <a:custGeom>
              <a:avLst/>
              <a:gdLst/>
              <a:ahLst/>
              <a:cxnLst/>
              <a:rect l="0" t="0" r="0" b="0"/>
              <a:pathLst>
                <a:path w="197317" h="168349">
                  <a:moveTo>
                    <a:pt x="92031" y="84120"/>
                  </a:moveTo>
                  <a:lnTo>
                    <a:pt x="103209" y="67353"/>
                  </a:lnTo>
                  <a:lnTo>
                    <a:pt x="105578" y="46642"/>
                  </a:lnTo>
                  <a:lnTo>
                    <a:pt x="101562" y="24179"/>
                  </a:lnTo>
                  <a:lnTo>
                    <a:pt x="91977" y="6397"/>
                  </a:lnTo>
                  <a:lnTo>
                    <a:pt x="84976" y="1889"/>
                  </a:lnTo>
                  <a:lnTo>
                    <a:pt x="67838" y="0"/>
                  </a:lnTo>
                  <a:lnTo>
                    <a:pt x="59525" y="3474"/>
                  </a:lnTo>
                  <a:lnTo>
                    <a:pt x="36646" y="25130"/>
                  </a:lnTo>
                  <a:lnTo>
                    <a:pt x="11074" y="63889"/>
                  </a:lnTo>
                  <a:lnTo>
                    <a:pt x="3408" y="85657"/>
                  </a:lnTo>
                  <a:lnTo>
                    <a:pt x="0" y="110929"/>
                  </a:lnTo>
                  <a:lnTo>
                    <a:pt x="4725" y="134640"/>
                  </a:lnTo>
                  <a:lnTo>
                    <a:pt x="9260" y="145876"/>
                  </a:lnTo>
                  <a:lnTo>
                    <a:pt x="15793" y="152197"/>
                  </a:lnTo>
                  <a:lnTo>
                    <a:pt x="23659" y="155241"/>
                  </a:lnTo>
                  <a:lnTo>
                    <a:pt x="32411" y="156101"/>
                  </a:lnTo>
                  <a:lnTo>
                    <a:pt x="51496" y="150817"/>
                  </a:lnTo>
                  <a:lnTo>
                    <a:pt x="78850" y="134688"/>
                  </a:lnTo>
                  <a:lnTo>
                    <a:pt x="93191" y="120633"/>
                  </a:lnTo>
                  <a:lnTo>
                    <a:pt x="103465" y="102688"/>
                  </a:lnTo>
                  <a:lnTo>
                    <a:pt x="112357" y="62355"/>
                  </a:lnTo>
                  <a:lnTo>
                    <a:pt x="114941" y="62591"/>
                  </a:lnTo>
                  <a:lnTo>
                    <a:pt x="117833" y="66258"/>
                  </a:lnTo>
                  <a:lnTo>
                    <a:pt x="143352" y="120386"/>
                  </a:lnTo>
                  <a:lnTo>
                    <a:pt x="169672" y="149169"/>
                  </a:lnTo>
                  <a:lnTo>
                    <a:pt x="197316" y="1683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827491" y="1229061"/>
              <a:ext cx="121525" cy="155909"/>
            </a:xfrm>
            <a:custGeom>
              <a:avLst/>
              <a:gdLst/>
              <a:ahLst/>
              <a:cxnLst/>
              <a:rect l="0" t="0" r="0" b="0"/>
              <a:pathLst>
                <a:path w="121525" h="155909">
                  <a:moveTo>
                    <a:pt x="110996" y="13301"/>
                  </a:moveTo>
                  <a:lnTo>
                    <a:pt x="99818" y="2123"/>
                  </a:lnTo>
                  <a:lnTo>
                    <a:pt x="91845" y="0"/>
                  </a:lnTo>
                  <a:lnTo>
                    <a:pt x="59438" y="2601"/>
                  </a:lnTo>
                  <a:lnTo>
                    <a:pt x="28259" y="11951"/>
                  </a:lnTo>
                  <a:lnTo>
                    <a:pt x="11443" y="22840"/>
                  </a:lnTo>
                  <a:lnTo>
                    <a:pt x="6023" y="31358"/>
                  </a:lnTo>
                  <a:lnTo>
                    <a:pt x="0" y="53302"/>
                  </a:lnTo>
                  <a:lnTo>
                    <a:pt x="2200" y="86375"/>
                  </a:lnTo>
                  <a:lnTo>
                    <a:pt x="14593" y="127821"/>
                  </a:lnTo>
                  <a:lnTo>
                    <a:pt x="25646" y="144528"/>
                  </a:lnTo>
                  <a:lnTo>
                    <a:pt x="34208" y="149918"/>
                  </a:lnTo>
                  <a:lnTo>
                    <a:pt x="56201" y="155908"/>
                  </a:lnTo>
                  <a:lnTo>
                    <a:pt x="109687" y="151736"/>
                  </a:lnTo>
                  <a:lnTo>
                    <a:pt x="121524" y="1501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983384" y="1218856"/>
              <a:ext cx="155319" cy="167483"/>
            </a:xfrm>
            <a:custGeom>
              <a:avLst/>
              <a:gdLst/>
              <a:ahLst/>
              <a:cxnLst/>
              <a:rect l="0" t="0" r="0" b="0"/>
              <a:pathLst>
                <a:path w="155319" h="167483">
                  <a:moveTo>
                    <a:pt x="39331" y="76149"/>
                  </a:moveTo>
                  <a:lnTo>
                    <a:pt x="82023" y="73029"/>
                  </a:lnTo>
                  <a:lnTo>
                    <a:pt x="132994" y="57021"/>
                  </a:lnTo>
                  <a:lnTo>
                    <a:pt x="149590" y="45810"/>
                  </a:lnTo>
                  <a:lnTo>
                    <a:pt x="153781" y="38376"/>
                  </a:lnTo>
                  <a:lnTo>
                    <a:pt x="155318" y="20756"/>
                  </a:lnTo>
                  <a:lnTo>
                    <a:pt x="151751" y="13484"/>
                  </a:lnTo>
                  <a:lnTo>
                    <a:pt x="138428" y="2284"/>
                  </a:lnTo>
                  <a:lnTo>
                    <a:pt x="129962" y="0"/>
                  </a:lnTo>
                  <a:lnTo>
                    <a:pt x="100110" y="2373"/>
                  </a:lnTo>
                  <a:lnTo>
                    <a:pt x="64489" y="11655"/>
                  </a:lnTo>
                  <a:lnTo>
                    <a:pt x="30306" y="35160"/>
                  </a:lnTo>
                  <a:lnTo>
                    <a:pt x="16602" y="49743"/>
                  </a:lnTo>
                  <a:lnTo>
                    <a:pt x="6612" y="67922"/>
                  </a:lnTo>
                  <a:lnTo>
                    <a:pt x="0" y="103477"/>
                  </a:lnTo>
                  <a:lnTo>
                    <a:pt x="4693" y="126899"/>
                  </a:lnTo>
                  <a:lnTo>
                    <a:pt x="9220" y="138058"/>
                  </a:lnTo>
                  <a:lnTo>
                    <a:pt x="23609" y="153577"/>
                  </a:lnTo>
                  <a:lnTo>
                    <a:pt x="32359" y="159353"/>
                  </a:lnTo>
                  <a:lnTo>
                    <a:pt x="67030" y="167482"/>
                  </a:lnTo>
                  <a:lnTo>
                    <a:pt x="113031" y="1603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201700" y="1189720"/>
              <a:ext cx="208683" cy="206349"/>
            </a:xfrm>
            <a:custGeom>
              <a:avLst/>
              <a:gdLst/>
              <a:ahLst/>
              <a:cxnLst/>
              <a:rect l="0" t="0" r="0" b="0"/>
              <a:pathLst>
                <a:path w="208683" h="206349">
                  <a:moveTo>
                    <a:pt x="136870" y="0"/>
                  </a:moveTo>
                  <a:lnTo>
                    <a:pt x="94178" y="3119"/>
                  </a:lnTo>
                  <a:lnTo>
                    <a:pt x="62999" y="14572"/>
                  </a:lnTo>
                  <a:lnTo>
                    <a:pt x="52527" y="20243"/>
                  </a:lnTo>
                  <a:lnTo>
                    <a:pt x="37773" y="35903"/>
                  </a:lnTo>
                  <a:lnTo>
                    <a:pt x="32201" y="44992"/>
                  </a:lnTo>
                  <a:lnTo>
                    <a:pt x="29129" y="64450"/>
                  </a:lnTo>
                  <a:lnTo>
                    <a:pt x="29947" y="74552"/>
                  </a:lnTo>
                  <a:lnTo>
                    <a:pt x="40216" y="92016"/>
                  </a:lnTo>
                  <a:lnTo>
                    <a:pt x="47867" y="99948"/>
                  </a:lnTo>
                  <a:lnTo>
                    <a:pt x="68847" y="108762"/>
                  </a:lnTo>
                  <a:lnTo>
                    <a:pt x="120443" y="120010"/>
                  </a:lnTo>
                  <a:lnTo>
                    <a:pt x="174526" y="126261"/>
                  </a:lnTo>
                  <a:lnTo>
                    <a:pt x="198060" y="131375"/>
                  </a:lnTo>
                  <a:lnTo>
                    <a:pt x="204569" y="136716"/>
                  </a:lnTo>
                  <a:lnTo>
                    <a:pt x="207739" y="143787"/>
                  </a:lnTo>
                  <a:lnTo>
                    <a:pt x="208682" y="152010"/>
                  </a:lnTo>
                  <a:lnTo>
                    <a:pt x="205802" y="159831"/>
                  </a:lnTo>
                  <a:lnTo>
                    <a:pt x="193243" y="174761"/>
                  </a:lnTo>
                  <a:lnTo>
                    <a:pt x="160852" y="196320"/>
                  </a:lnTo>
                  <a:lnTo>
                    <a:pt x="121619" y="206348"/>
                  </a:lnTo>
                  <a:lnTo>
                    <a:pt x="85948" y="203730"/>
                  </a:lnTo>
                  <a:lnTo>
                    <a:pt x="31811" y="192194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792271" y="1010735"/>
              <a:ext cx="20082" cy="410613"/>
            </a:xfrm>
            <a:custGeom>
              <a:avLst/>
              <a:gdLst/>
              <a:ahLst/>
              <a:cxnLst/>
              <a:rect l="0" t="0" r="0" b="0"/>
              <a:pathLst>
                <a:path w="20082" h="410613">
                  <a:moveTo>
                    <a:pt x="9552" y="0"/>
                  </a:moveTo>
                  <a:lnTo>
                    <a:pt x="2317" y="28726"/>
                  </a:lnTo>
                  <a:lnTo>
                    <a:pt x="0" y="79092"/>
                  </a:lnTo>
                  <a:lnTo>
                    <a:pt x="483" y="136129"/>
                  </a:lnTo>
                  <a:lnTo>
                    <a:pt x="5176" y="186044"/>
                  </a:lnTo>
                  <a:lnTo>
                    <a:pt x="1367" y="244247"/>
                  </a:lnTo>
                  <a:lnTo>
                    <a:pt x="888" y="303607"/>
                  </a:lnTo>
                  <a:lnTo>
                    <a:pt x="10614" y="366772"/>
                  </a:lnTo>
                  <a:lnTo>
                    <a:pt x="20081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643896" y="1210905"/>
              <a:ext cx="252685" cy="10401"/>
            </a:xfrm>
            <a:custGeom>
              <a:avLst/>
              <a:gdLst/>
              <a:ahLst/>
              <a:cxnLst/>
              <a:rect l="0" t="0" r="0" b="0"/>
              <a:pathLst>
                <a:path w="252685" h="10401">
                  <a:moveTo>
                    <a:pt x="252684" y="10400"/>
                  </a:moveTo>
                  <a:lnTo>
                    <a:pt x="225128" y="3165"/>
                  </a:lnTo>
                  <a:lnTo>
                    <a:pt x="165786" y="522"/>
                  </a:lnTo>
                  <a:lnTo>
                    <a:pt x="103328" y="0"/>
                  </a:lnTo>
                  <a:lnTo>
                    <a:pt x="47100" y="1067"/>
                  </a:lnTo>
                  <a:lnTo>
                    <a:pt x="0" y="104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931878" y="1273948"/>
              <a:ext cx="157206" cy="152514"/>
            </a:xfrm>
            <a:custGeom>
              <a:avLst/>
              <a:gdLst/>
              <a:ahLst/>
              <a:cxnLst/>
              <a:rect l="0" t="0" r="0" b="0"/>
              <a:pathLst>
                <a:path w="157206" h="152514">
                  <a:moveTo>
                    <a:pt x="91044" y="0"/>
                  </a:moveTo>
                  <a:lnTo>
                    <a:pt x="57422" y="2339"/>
                  </a:lnTo>
                  <a:lnTo>
                    <a:pt x="32427" y="11178"/>
                  </a:lnTo>
                  <a:lnTo>
                    <a:pt x="22720" y="19150"/>
                  </a:lnTo>
                  <a:lnTo>
                    <a:pt x="8815" y="40487"/>
                  </a:lnTo>
                  <a:lnTo>
                    <a:pt x="0" y="84396"/>
                  </a:lnTo>
                  <a:lnTo>
                    <a:pt x="4176" y="108089"/>
                  </a:lnTo>
                  <a:lnTo>
                    <a:pt x="15002" y="126418"/>
                  </a:lnTo>
                  <a:lnTo>
                    <a:pt x="31512" y="142363"/>
                  </a:lnTo>
                  <a:lnTo>
                    <a:pt x="56786" y="151010"/>
                  </a:lnTo>
                  <a:lnTo>
                    <a:pt x="85177" y="152513"/>
                  </a:lnTo>
                  <a:lnTo>
                    <a:pt x="109493" y="145382"/>
                  </a:lnTo>
                  <a:lnTo>
                    <a:pt x="137325" y="128214"/>
                  </a:lnTo>
                  <a:lnTo>
                    <a:pt x="149828" y="111966"/>
                  </a:lnTo>
                  <a:lnTo>
                    <a:pt x="154800" y="102720"/>
                  </a:lnTo>
                  <a:lnTo>
                    <a:pt x="157205" y="83088"/>
                  </a:lnTo>
                  <a:lnTo>
                    <a:pt x="153204" y="63834"/>
                  </a:lnTo>
                  <a:lnTo>
                    <a:pt x="143627" y="47478"/>
                  </a:lnTo>
                  <a:lnTo>
                    <a:pt x="128452" y="35529"/>
                  </a:lnTo>
                  <a:lnTo>
                    <a:pt x="91044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589595" y="1768787"/>
            <a:ext cx="1726675" cy="431669"/>
            <a:chOff x="589595" y="1768787"/>
            <a:chExt cx="1726675" cy="431669"/>
          </a:xfrm>
        </p:grpSpPr>
        <p:sp>
          <p:nvSpPr>
            <p:cNvPr id="55" name="Freeform 54"/>
            <p:cNvSpPr/>
            <p:nvPr/>
          </p:nvSpPr>
          <p:spPr>
            <a:xfrm>
              <a:off x="758180" y="1821430"/>
              <a:ext cx="14538" cy="379026"/>
            </a:xfrm>
            <a:custGeom>
              <a:avLst/>
              <a:gdLst/>
              <a:ahLst/>
              <a:cxnLst/>
              <a:rect l="0" t="0" r="0" b="0"/>
              <a:pathLst>
                <a:path w="14538" h="379026">
                  <a:moveTo>
                    <a:pt x="10400" y="0"/>
                  </a:moveTo>
                  <a:lnTo>
                    <a:pt x="3164" y="27556"/>
                  </a:lnTo>
                  <a:lnTo>
                    <a:pt x="847" y="73025"/>
                  </a:lnTo>
                  <a:lnTo>
                    <a:pt x="160" y="136151"/>
                  </a:lnTo>
                  <a:lnTo>
                    <a:pt x="0" y="178664"/>
                  </a:lnTo>
                  <a:lnTo>
                    <a:pt x="5499" y="242060"/>
                  </a:lnTo>
                  <a:lnTo>
                    <a:pt x="14537" y="299709"/>
                  </a:lnTo>
                  <a:lnTo>
                    <a:pt x="11753" y="360132"/>
                  </a:lnTo>
                  <a:lnTo>
                    <a:pt x="10400" y="3790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89595" y="1979357"/>
              <a:ext cx="284271" cy="105286"/>
            </a:xfrm>
            <a:custGeom>
              <a:avLst/>
              <a:gdLst/>
              <a:ahLst/>
              <a:cxnLst/>
              <a:rect l="0" t="0" r="0" b="0"/>
              <a:pathLst>
                <a:path w="284271" h="105286">
                  <a:moveTo>
                    <a:pt x="284270" y="0"/>
                  </a:moveTo>
                  <a:lnTo>
                    <a:pt x="266289" y="15641"/>
                  </a:lnTo>
                  <a:lnTo>
                    <a:pt x="209916" y="38437"/>
                  </a:lnTo>
                  <a:lnTo>
                    <a:pt x="152252" y="61719"/>
                  </a:lnTo>
                  <a:lnTo>
                    <a:pt x="97839" y="79739"/>
                  </a:lnTo>
                  <a:lnTo>
                    <a:pt x="45149" y="9456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26507" y="1810901"/>
              <a:ext cx="379027" cy="386451"/>
            </a:xfrm>
            <a:custGeom>
              <a:avLst/>
              <a:gdLst/>
              <a:ahLst/>
              <a:cxnLst/>
              <a:rect l="0" t="0" r="0" b="0"/>
              <a:pathLst>
                <a:path w="379027" h="386451">
                  <a:moveTo>
                    <a:pt x="0" y="0"/>
                  </a:moveTo>
                  <a:lnTo>
                    <a:pt x="11453" y="48931"/>
                  </a:lnTo>
                  <a:lnTo>
                    <a:pt x="21331" y="96776"/>
                  </a:lnTo>
                  <a:lnTo>
                    <a:pt x="28547" y="147998"/>
                  </a:lnTo>
                  <a:lnTo>
                    <a:pt x="36575" y="206529"/>
                  </a:lnTo>
                  <a:lnTo>
                    <a:pt x="47086" y="251886"/>
                  </a:lnTo>
                  <a:lnTo>
                    <a:pt x="46562" y="294641"/>
                  </a:lnTo>
                  <a:lnTo>
                    <a:pt x="59078" y="355825"/>
                  </a:lnTo>
                  <a:lnTo>
                    <a:pt x="61958" y="386450"/>
                  </a:lnTo>
                  <a:lnTo>
                    <a:pt x="63065" y="327618"/>
                  </a:lnTo>
                  <a:lnTo>
                    <a:pt x="63150" y="273291"/>
                  </a:lnTo>
                  <a:lnTo>
                    <a:pt x="65502" y="247805"/>
                  </a:lnTo>
                  <a:lnTo>
                    <a:pt x="74346" y="228679"/>
                  </a:lnTo>
                  <a:lnTo>
                    <a:pt x="98068" y="204757"/>
                  </a:lnTo>
                  <a:lnTo>
                    <a:pt x="107493" y="200846"/>
                  </a:lnTo>
                  <a:lnTo>
                    <a:pt x="127323" y="199619"/>
                  </a:lnTo>
                  <a:lnTo>
                    <a:pt x="136355" y="203270"/>
                  </a:lnTo>
                  <a:lnTo>
                    <a:pt x="160245" y="225175"/>
                  </a:lnTo>
                  <a:lnTo>
                    <a:pt x="186158" y="264018"/>
                  </a:lnTo>
                  <a:lnTo>
                    <a:pt x="205449" y="317131"/>
                  </a:lnTo>
                  <a:lnTo>
                    <a:pt x="209053" y="346519"/>
                  </a:lnTo>
                  <a:lnTo>
                    <a:pt x="209896" y="338452"/>
                  </a:lnTo>
                  <a:lnTo>
                    <a:pt x="219629" y="325508"/>
                  </a:lnTo>
                  <a:lnTo>
                    <a:pt x="278363" y="271367"/>
                  </a:lnTo>
                  <a:lnTo>
                    <a:pt x="328913" y="237667"/>
                  </a:lnTo>
                  <a:lnTo>
                    <a:pt x="349490" y="216129"/>
                  </a:lnTo>
                  <a:lnTo>
                    <a:pt x="359270" y="197833"/>
                  </a:lnTo>
                  <a:lnTo>
                    <a:pt x="357667" y="189211"/>
                  </a:lnTo>
                  <a:lnTo>
                    <a:pt x="343407" y="173391"/>
                  </a:lnTo>
                  <a:lnTo>
                    <a:pt x="334223" y="169406"/>
                  </a:lnTo>
                  <a:lnTo>
                    <a:pt x="314660" y="168098"/>
                  </a:lnTo>
                  <a:lnTo>
                    <a:pt x="297387" y="174536"/>
                  </a:lnTo>
                  <a:lnTo>
                    <a:pt x="267233" y="197733"/>
                  </a:lnTo>
                  <a:lnTo>
                    <a:pt x="251406" y="229123"/>
                  </a:lnTo>
                  <a:lnTo>
                    <a:pt x="237917" y="280482"/>
                  </a:lnTo>
                  <a:lnTo>
                    <a:pt x="239492" y="303643"/>
                  </a:lnTo>
                  <a:lnTo>
                    <a:pt x="245059" y="313563"/>
                  </a:lnTo>
                  <a:lnTo>
                    <a:pt x="263723" y="330824"/>
                  </a:lnTo>
                  <a:lnTo>
                    <a:pt x="287616" y="340056"/>
                  </a:lnTo>
                  <a:lnTo>
                    <a:pt x="312663" y="342989"/>
                  </a:lnTo>
                  <a:lnTo>
                    <a:pt x="335494" y="340393"/>
                  </a:lnTo>
                  <a:lnTo>
                    <a:pt x="354219" y="332220"/>
                  </a:lnTo>
                  <a:lnTo>
                    <a:pt x="379026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652974" y="1768787"/>
              <a:ext cx="42115" cy="389556"/>
            </a:xfrm>
            <a:custGeom>
              <a:avLst/>
              <a:gdLst/>
              <a:ahLst/>
              <a:cxnLst/>
              <a:rect l="0" t="0" r="0" b="0"/>
              <a:pathLst>
                <a:path w="42115" h="389556">
                  <a:moveTo>
                    <a:pt x="0" y="0"/>
                  </a:moveTo>
                  <a:lnTo>
                    <a:pt x="3119" y="57264"/>
                  </a:lnTo>
                  <a:lnTo>
                    <a:pt x="8333" y="106654"/>
                  </a:lnTo>
                  <a:lnTo>
                    <a:pt x="9878" y="161453"/>
                  </a:lnTo>
                  <a:lnTo>
                    <a:pt x="13455" y="212784"/>
                  </a:lnTo>
                  <a:lnTo>
                    <a:pt x="25144" y="272749"/>
                  </a:lnTo>
                  <a:lnTo>
                    <a:pt x="31483" y="331343"/>
                  </a:lnTo>
                  <a:lnTo>
                    <a:pt x="42114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747730" y="1959362"/>
              <a:ext cx="127798" cy="220038"/>
            </a:xfrm>
            <a:custGeom>
              <a:avLst/>
              <a:gdLst/>
              <a:ahLst/>
              <a:cxnLst/>
              <a:rect l="0" t="0" r="0" b="0"/>
              <a:pathLst>
                <a:path w="127798" h="220038">
                  <a:moveTo>
                    <a:pt x="0" y="104223"/>
                  </a:moveTo>
                  <a:lnTo>
                    <a:pt x="55045" y="86265"/>
                  </a:lnTo>
                  <a:lnTo>
                    <a:pt x="90659" y="74856"/>
                  </a:lnTo>
                  <a:lnTo>
                    <a:pt x="108923" y="63485"/>
                  </a:lnTo>
                  <a:lnTo>
                    <a:pt x="121720" y="47513"/>
                  </a:lnTo>
                  <a:lnTo>
                    <a:pt x="126770" y="38340"/>
                  </a:lnTo>
                  <a:lnTo>
                    <a:pt x="127797" y="28716"/>
                  </a:lnTo>
                  <a:lnTo>
                    <a:pt x="122700" y="8663"/>
                  </a:lnTo>
                  <a:lnTo>
                    <a:pt x="115725" y="3082"/>
                  </a:lnTo>
                  <a:lnTo>
                    <a:pt x="95497" y="0"/>
                  </a:lnTo>
                  <a:lnTo>
                    <a:pt x="74029" y="5649"/>
                  </a:lnTo>
                  <a:lnTo>
                    <a:pt x="53959" y="17129"/>
                  </a:lnTo>
                  <a:lnTo>
                    <a:pt x="37240" y="33929"/>
                  </a:lnTo>
                  <a:lnTo>
                    <a:pt x="20263" y="68707"/>
                  </a:lnTo>
                  <a:lnTo>
                    <a:pt x="17975" y="91948"/>
                  </a:lnTo>
                  <a:lnTo>
                    <a:pt x="21821" y="153343"/>
                  </a:lnTo>
                  <a:lnTo>
                    <a:pt x="26466" y="176357"/>
                  </a:lnTo>
                  <a:lnTo>
                    <a:pt x="31682" y="185068"/>
                  </a:lnTo>
                  <a:lnTo>
                    <a:pt x="46836" y="197866"/>
                  </a:lnTo>
                  <a:lnTo>
                    <a:pt x="75099" y="211648"/>
                  </a:lnTo>
                  <a:lnTo>
                    <a:pt x="126342" y="2200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962000" y="1856193"/>
              <a:ext cx="112115" cy="312678"/>
            </a:xfrm>
            <a:custGeom>
              <a:avLst/>
              <a:gdLst/>
              <a:ahLst/>
              <a:cxnLst/>
              <a:rect l="0" t="0" r="0" b="0"/>
              <a:pathLst>
                <a:path w="112115" h="312678">
                  <a:moveTo>
                    <a:pt x="48943" y="312677"/>
                  </a:moveTo>
                  <a:lnTo>
                    <a:pt x="34288" y="259649"/>
                  </a:lnTo>
                  <a:lnTo>
                    <a:pt x="27981" y="209439"/>
                  </a:lnTo>
                  <a:lnTo>
                    <a:pt x="13398" y="146108"/>
                  </a:lnTo>
                  <a:lnTo>
                    <a:pt x="891" y="92905"/>
                  </a:lnTo>
                  <a:lnTo>
                    <a:pt x="0" y="47778"/>
                  </a:lnTo>
                  <a:lnTo>
                    <a:pt x="8083" y="26878"/>
                  </a:lnTo>
                  <a:lnTo>
                    <a:pt x="22594" y="12910"/>
                  </a:lnTo>
                  <a:lnTo>
                    <a:pt x="31377" y="7547"/>
                  </a:lnTo>
                  <a:lnTo>
                    <a:pt x="71684" y="0"/>
                  </a:lnTo>
                  <a:lnTo>
                    <a:pt x="91415" y="1354"/>
                  </a:lnTo>
                  <a:lnTo>
                    <a:pt x="112114" y="73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958300" y="2042528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99393" y="8333"/>
                  </a:lnTo>
                  <a:lnTo>
                    <a:pt x="42725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213180" y="1884601"/>
              <a:ext cx="39919" cy="263213"/>
            </a:xfrm>
            <a:custGeom>
              <a:avLst/>
              <a:gdLst/>
              <a:ahLst/>
              <a:cxnLst/>
              <a:rect l="0" t="0" r="0" b="0"/>
              <a:pathLst>
                <a:path w="39919" h="263213">
                  <a:moveTo>
                    <a:pt x="8333" y="0"/>
                  </a:moveTo>
                  <a:lnTo>
                    <a:pt x="0" y="57264"/>
                  </a:lnTo>
                  <a:lnTo>
                    <a:pt x="1574" y="106654"/>
                  </a:lnTo>
                  <a:lnTo>
                    <a:pt x="12587" y="164567"/>
                  </a:lnTo>
                  <a:lnTo>
                    <a:pt x="26027" y="217037"/>
                  </a:lnTo>
                  <a:lnTo>
                    <a:pt x="39918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095171" y="1989886"/>
              <a:ext cx="221099" cy="10529"/>
            </a:xfrm>
            <a:custGeom>
              <a:avLst/>
              <a:gdLst/>
              <a:ahLst/>
              <a:cxnLst/>
              <a:rect l="0" t="0" r="0" b="0"/>
              <a:pathLst>
                <a:path w="221099" h="10529">
                  <a:moveTo>
                    <a:pt x="221098" y="0"/>
                  </a:moveTo>
                  <a:lnTo>
                    <a:pt x="172167" y="0"/>
                  </a:lnTo>
                  <a:lnTo>
                    <a:pt x="113037" y="0"/>
                  </a:lnTo>
                  <a:lnTo>
                    <a:pt x="56296" y="116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2927596" y="2491005"/>
            <a:ext cx="1715472" cy="406433"/>
            <a:chOff x="2927596" y="2491005"/>
            <a:chExt cx="1715472" cy="406433"/>
          </a:xfrm>
        </p:grpSpPr>
        <p:sp>
          <p:nvSpPr>
            <p:cNvPr id="65" name="Freeform 64"/>
            <p:cNvSpPr/>
            <p:nvPr/>
          </p:nvSpPr>
          <p:spPr>
            <a:xfrm>
              <a:off x="2927596" y="2491005"/>
              <a:ext cx="333745" cy="383791"/>
            </a:xfrm>
            <a:custGeom>
              <a:avLst/>
              <a:gdLst/>
              <a:ahLst/>
              <a:cxnLst/>
              <a:rect l="0" t="0" r="0" b="0"/>
              <a:pathLst>
                <a:path w="333745" h="383791">
                  <a:moveTo>
                    <a:pt x="104611" y="14777"/>
                  </a:moveTo>
                  <a:lnTo>
                    <a:pt x="41278" y="78110"/>
                  </a:lnTo>
                  <a:lnTo>
                    <a:pt x="7743" y="106056"/>
                  </a:lnTo>
                  <a:lnTo>
                    <a:pt x="2598" y="107215"/>
                  </a:lnTo>
                  <a:lnTo>
                    <a:pt x="337" y="104478"/>
                  </a:lnTo>
                  <a:lnTo>
                    <a:pt x="0" y="99144"/>
                  </a:lnTo>
                  <a:lnTo>
                    <a:pt x="10704" y="74870"/>
                  </a:lnTo>
                  <a:lnTo>
                    <a:pt x="72561" y="29161"/>
                  </a:lnTo>
                  <a:lnTo>
                    <a:pt x="133940" y="5218"/>
                  </a:lnTo>
                  <a:lnTo>
                    <a:pt x="157420" y="0"/>
                  </a:lnTo>
                  <a:lnTo>
                    <a:pt x="183454" y="1580"/>
                  </a:lnTo>
                  <a:lnTo>
                    <a:pt x="218829" y="14636"/>
                  </a:lnTo>
                  <a:lnTo>
                    <a:pt x="234533" y="29922"/>
                  </a:lnTo>
                  <a:lnTo>
                    <a:pt x="240359" y="38912"/>
                  </a:lnTo>
                  <a:lnTo>
                    <a:pt x="243712" y="61379"/>
                  </a:lnTo>
                  <a:lnTo>
                    <a:pt x="240133" y="84622"/>
                  </a:lnTo>
                  <a:lnTo>
                    <a:pt x="224964" y="110861"/>
                  </a:lnTo>
                  <a:lnTo>
                    <a:pt x="195758" y="140688"/>
                  </a:lnTo>
                  <a:lnTo>
                    <a:pt x="166712" y="158929"/>
                  </a:lnTo>
                  <a:lnTo>
                    <a:pt x="125457" y="175573"/>
                  </a:lnTo>
                  <a:lnTo>
                    <a:pt x="120848" y="174616"/>
                  </a:lnTo>
                  <a:lnTo>
                    <a:pt x="120115" y="170470"/>
                  </a:lnTo>
                  <a:lnTo>
                    <a:pt x="121966" y="164196"/>
                  </a:lnTo>
                  <a:lnTo>
                    <a:pt x="127879" y="160013"/>
                  </a:lnTo>
                  <a:lnTo>
                    <a:pt x="178371" y="147160"/>
                  </a:lnTo>
                  <a:lnTo>
                    <a:pt x="215503" y="148498"/>
                  </a:lnTo>
                  <a:lnTo>
                    <a:pt x="268802" y="166666"/>
                  </a:lnTo>
                  <a:lnTo>
                    <a:pt x="292228" y="175090"/>
                  </a:lnTo>
                  <a:lnTo>
                    <a:pt x="308099" y="188973"/>
                  </a:lnTo>
                  <a:lnTo>
                    <a:pt x="327820" y="226481"/>
                  </a:lnTo>
                  <a:lnTo>
                    <a:pt x="333744" y="268447"/>
                  </a:lnTo>
                  <a:lnTo>
                    <a:pt x="329910" y="306747"/>
                  </a:lnTo>
                  <a:lnTo>
                    <a:pt x="315775" y="340323"/>
                  </a:lnTo>
                  <a:lnTo>
                    <a:pt x="297118" y="355606"/>
                  </a:lnTo>
                  <a:lnTo>
                    <a:pt x="234640" y="383790"/>
                  </a:lnTo>
                  <a:lnTo>
                    <a:pt x="199290" y="382777"/>
                  </a:lnTo>
                  <a:lnTo>
                    <a:pt x="160870" y="373899"/>
                  </a:lnTo>
                  <a:lnTo>
                    <a:pt x="104611" y="3411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348062" y="2510729"/>
              <a:ext cx="267563" cy="342494"/>
            </a:xfrm>
            <a:custGeom>
              <a:avLst/>
              <a:gdLst/>
              <a:ahLst/>
              <a:cxnLst/>
              <a:rect l="0" t="0" r="0" b="0"/>
              <a:pathLst>
                <a:path w="267563" h="342494">
                  <a:moveTo>
                    <a:pt x="0" y="5581"/>
                  </a:moveTo>
                  <a:lnTo>
                    <a:pt x="32452" y="11647"/>
                  </a:lnTo>
                  <a:lnTo>
                    <a:pt x="89931" y="6611"/>
                  </a:lnTo>
                  <a:lnTo>
                    <a:pt x="145492" y="5785"/>
                  </a:lnTo>
                  <a:lnTo>
                    <a:pt x="208460" y="5622"/>
                  </a:lnTo>
                  <a:lnTo>
                    <a:pt x="260716" y="0"/>
                  </a:lnTo>
                  <a:lnTo>
                    <a:pt x="266227" y="3030"/>
                  </a:lnTo>
                  <a:lnTo>
                    <a:pt x="267562" y="9730"/>
                  </a:lnTo>
                  <a:lnTo>
                    <a:pt x="262806" y="28482"/>
                  </a:lnTo>
                  <a:lnTo>
                    <a:pt x="234159" y="85113"/>
                  </a:lnTo>
                  <a:lnTo>
                    <a:pt x="199631" y="139401"/>
                  </a:lnTo>
                  <a:lnTo>
                    <a:pt x="169068" y="192066"/>
                  </a:lnTo>
                  <a:lnTo>
                    <a:pt x="127375" y="247338"/>
                  </a:lnTo>
                  <a:lnTo>
                    <a:pt x="83775" y="309960"/>
                  </a:lnTo>
                  <a:lnTo>
                    <a:pt x="69275" y="328565"/>
                  </a:lnTo>
                  <a:lnTo>
                    <a:pt x="63171" y="3424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713453" y="2495253"/>
              <a:ext cx="137074" cy="132558"/>
            </a:xfrm>
            <a:custGeom>
              <a:avLst/>
              <a:gdLst/>
              <a:ahLst/>
              <a:cxnLst/>
              <a:rect l="0" t="0" r="0" b="0"/>
              <a:pathLst>
                <a:path w="137074" h="132558">
                  <a:moveTo>
                    <a:pt x="97863" y="0"/>
                  </a:moveTo>
                  <a:lnTo>
                    <a:pt x="55171" y="14573"/>
                  </a:lnTo>
                  <a:lnTo>
                    <a:pt x="19110" y="39404"/>
                  </a:lnTo>
                  <a:lnTo>
                    <a:pt x="2259" y="65488"/>
                  </a:lnTo>
                  <a:lnTo>
                    <a:pt x="0" y="85258"/>
                  </a:lnTo>
                  <a:lnTo>
                    <a:pt x="1036" y="95443"/>
                  </a:lnTo>
                  <a:lnTo>
                    <a:pt x="11545" y="112999"/>
                  </a:lnTo>
                  <a:lnTo>
                    <a:pt x="19261" y="120957"/>
                  </a:lnTo>
                  <a:lnTo>
                    <a:pt x="40312" y="129798"/>
                  </a:lnTo>
                  <a:lnTo>
                    <a:pt x="64096" y="132557"/>
                  </a:lnTo>
                  <a:lnTo>
                    <a:pt x="86365" y="129885"/>
                  </a:lnTo>
                  <a:lnTo>
                    <a:pt x="104841" y="121678"/>
                  </a:lnTo>
                  <a:lnTo>
                    <a:pt x="113044" y="116214"/>
                  </a:lnTo>
                  <a:lnTo>
                    <a:pt x="125277" y="100784"/>
                  </a:lnTo>
                  <a:lnTo>
                    <a:pt x="133443" y="81058"/>
                  </a:lnTo>
                  <a:lnTo>
                    <a:pt x="137073" y="56693"/>
                  </a:lnTo>
                  <a:lnTo>
                    <a:pt x="135701" y="47154"/>
                  </a:lnTo>
                  <a:lnTo>
                    <a:pt x="11892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748145" y="2505782"/>
              <a:ext cx="273742" cy="389555"/>
            </a:xfrm>
            <a:custGeom>
              <a:avLst/>
              <a:gdLst/>
              <a:ahLst/>
              <a:cxnLst/>
              <a:rect l="0" t="0" r="0" b="0"/>
              <a:pathLst>
                <a:path w="273742" h="389555">
                  <a:moveTo>
                    <a:pt x="273741" y="0"/>
                  </a:moveTo>
                  <a:lnTo>
                    <a:pt x="231079" y="55659"/>
                  </a:lnTo>
                  <a:lnTo>
                    <a:pt x="196459" y="106852"/>
                  </a:lnTo>
                  <a:lnTo>
                    <a:pt x="155838" y="167045"/>
                  </a:lnTo>
                  <a:lnTo>
                    <a:pt x="122636" y="218697"/>
                  </a:lnTo>
                  <a:lnTo>
                    <a:pt x="86615" y="273960"/>
                  </a:lnTo>
                  <a:lnTo>
                    <a:pt x="56683" y="334384"/>
                  </a:lnTo>
                  <a:lnTo>
                    <a:pt x="24174" y="374722"/>
                  </a:lnTo>
                  <a:lnTo>
                    <a:pt x="13473" y="382962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913459" y="2790051"/>
              <a:ext cx="100405" cy="107387"/>
            </a:xfrm>
            <a:custGeom>
              <a:avLst/>
              <a:gdLst/>
              <a:ahLst/>
              <a:cxnLst/>
              <a:rect l="0" t="0" r="0" b="0"/>
              <a:pathLst>
                <a:path w="100405" h="107387">
                  <a:moveTo>
                    <a:pt x="66313" y="21057"/>
                  </a:moveTo>
                  <a:lnTo>
                    <a:pt x="43956" y="21057"/>
                  </a:lnTo>
                  <a:lnTo>
                    <a:pt x="26741" y="27296"/>
                  </a:lnTo>
                  <a:lnTo>
                    <a:pt x="18875" y="32236"/>
                  </a:lnTo>
                  <a:lnTo>
                    <a:pt x="7014" y="47082"/>
                  </a:lnTo>
                  <a:lnTo>
                    <a:pt x="2214" y="55955"/>
                  </a:lnTo>
                  <a:lnTo>
                    <a:pt x="0" y="75172"/>
                  </a:lnTo>
                  <a:lnTo>
                    <a:pt x="1047" y="85210"/>
                  </a:lnTo>
                  <a:lnTo>
                    <a:pt x="5255" y="93071"/>
                  </a:lnTo>
                  <a:lnTo>
                    <a:pt x="19289" y="104926"/>
                  </a:lnTo>
                  <a:lnTo>
                    <a:pt x="27944" y="107386"/>
                  </a:lnTo>
                  <a:lnTo>
                    <a:pt x="46920" y="106999"/>
                  </a:lnTo>
                  <a:lnTo>
                    <a:pt x="77335" y="94615"/>
                  </a:lnTo>
                  <a:lnTo>
                    <a:pt x="91879" y="79486"/>
                  </a:lnTo>
                  <a:lnTo>
                    <a:pt x="97395" y="70538"/>
                  </a:lnTo>
                  <a:lnTo>
                    <a:pt x="100404" y="48118"/>
                  </a:lnTo>
                  <a:lnTo>
                    <a:pt x="99569" y="35588"/>
                  </a:lnTo>
                  <a:lnTo>
                    <a:pt x="92401" y="18547"/>
                  </a:lnTo>
                  <a:lnTo>
                    <a:pt x="768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443026" y="2635417"/>
              <a:ext cx="147400" cy="7237"/>
            </a:xfrm>
            <a:custGeom>
              <a:avLst/>
              <a:gdLst/>
              <a:ahLst/>
              <a:cxnLst/>
              <a:rect l="0" t="0" r="0" b="0"/>
              <a:pathLst>
                <a:path w="147400" h="7237">
                  <a:moveTo>
                    <a:pt x="147399" y="7236"/>
                  </a:moveTo>
                  <a:lnTo>
                    <a:pt x="119843" y="0"/>
                  </a:lnTo>
                  <a:lnTo>
                    <a:pt x="66740" y="477"/>
                  </a:lnTo>
                  <a:lnTo>
                    <a:pt x="32643" y="5233"/>
                  </a:lnTo>
                  <a:lnTo>
                    <a:pt x="0" y="72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464082" y="2716352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21057"/>
                  </a:moveTo>
                  <a:lnTo>
                    <a:pt x="120368" y="11992"/>
                  </a:lnTo>
                  <a:lnTo>
                    <a:pt x="60652" y="23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3" name="Freeform 72"/>
          <p:cNvSpPr/>
          <p:nvPr/>
        </p:nvSpPr>
        <p:spPr>
          <a:xfrm>
            <a:off x="3578086" y="2832165"/>
            <a:ext cx="64775" cy="47818"/>
          </a:xfrm>
          <a:custGeom>
            <a:avLst/>
            <a:gdLst/>
            <a:ahLst/>
            <a:cxnLst/>
            <a:rect l="0" t="0" r="0" b="0"/>
            <a:pathLst>
              <a:path w="64775" h="47818">
                <a:moveTo>
                  <a:pt x="12131" y="0"/>
                </a:moveTo>
                <a:lnTo>
                  <a:pt x="953" y="11179"/>
                </a:lnTo>
                <a:lnTo>
                  <a:pt x="0" y="16811"/>
                </a:lnTo>
                <a:lnTo>
                  <a:pt x="1704" y="22906"/>
                </a:lnTo>
                <a:lnTo>
                  <a:pt x="5180" y="29309"/>
                </a:lnTo>
                <a:lnTo>
                  <a:pt x="11006" y="32408"/>
                </a:lnTo>
                <a:lnTo>
                  <a:pt x="26839" y="32731"/>
                </a:lnTo>
                <a:lnTo>
                  <a:pt x="55484" y="26336"/>
                </a:lnTo>
                <a:lnTo>
                  <a:pt x="59750" y="22237"/>
                </a:lnTo>
                <a:lnTo>
                  <a:pt x="60255" y="17164"/>
                </a:lnTo>
                <a:lnTo>
                  <a:pt x="58252" y="11443"/>
                </a:lnTo>
                <a:lnTo>
                  <a:pt x="53407" y="8799"/>
                </a:lnTo>
                <a:lnTo>
                  <a:pt x="38665" y="8980"/>
                </a:lnTo>
                <a:lnTo>
                  <a:pt x="23534" y="16080"/>
                </a:lnTo>
                <a:lnTo>
                  <a:pt x="16224" y="21248"/>
                </a:lnTo>
                <a:lnTo>
                  <a:pt x="13690" y="27034"/>
                </a:lnTo>
                <a:lnTo>
                  <a:pt x="14340" y="33231"/>
                </a:lnTo>
                <a:lnTo>
                  <a:pt x="17113" y="39701"/>
                </a:lnTo>
                <a:lnTo>
                  <a:pt x="21302" y="41676"/>
                </a:lnTo>
                <a:lnTo>
                  <a:pt x="26434" y="40652"/>
                </a:lnTo>
                <a:lnTo>
                  <a:pt x="32195" y="37630"/>
                </a:lnTo>
                <a:lnTo>
                  <a:pt x="34866" y="32106"/>
                </a:lnTo>
                <a:lnTo>
                  <a:pt x="34714" y="16609"/>
                </a:lnTo>
                <a:lnTo>
                  <a:pt x="30696" y="13412"/>
                </a:lnTo>
                <a:lnTo>
                  <a:pt x="24508" y="13621"/>
                </a:lnTo>
                <a:lnTo>
                  <a:pt x="16873" y="16100"/>
                </a:lnTo>
                <a:lnTo>
                  <a:pt x="10613" y="21262"/>
                </a:lnTo>
                <a:lnTo>
                  <a:pt x="538" y="36356"/>
                </a:lnTo>
                <a:lnTo>
                  <a:pt x="2063" y="41785"/>
                </a:lnTo>
                <a:lnTo>
                  <a:pt x="7759" y="45404"/>
                </a:lnTo>
                <a:lnTo>
                  <a:pt x="16235" y="47817"/>
                </a:lnTo>
                <a:lnTo>
                  <a:pt x="35012" y="44259"/>
                </a:lnTo>
                <a:lnTo>
                  <a:pt x="44933" y="40035"/>
                </a:lnTo>
                <a:lnTo>
                  <a:pt x="51546" y="34879"/>
                </a:lnTo>
                <a:lnTo>
                  <a:pt x="64774" y="105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73"/>
          <p:cNvSpPr/>
          <p:nvPr/>
        </p:nvSpPr>
        <p:spPr>
          <a:xfrm>
            <a:off x="2937450" y="2895336"/>
            <a:ext cx="673825" cy="156699"/>
          </a:xfrm>
          <a:custGeom>
            <a:avLst/>
            <a:gdLst/>
            <a:ahLst/>
            <a:cxnLst/>
            <a:rect l="0" t="0" r="0" b="0"/>
            <a:pathLst>
              <a:path w="673825" h="156699">
                <a:moveTo>
                  <a:pt x="673824" y="0"/>
                </a:moveTo>
                <a:lnTo>
                  <a:pt x="654696" y="52706"/>
                </a:lnTo>
                <a:lnTo>
                  <a:pt x="624021" y="90794"/>
                </a:lnTo>
                <a:lnTo>
                  <a:pt x="597847" y="106581"/>
                </a:lnTo>
                <a:lnTo>
                  <a:pt x="538849" y="117718"/>
                </a:lnTo>
                <a:lnTo>
                  <a:pt x="516739" y="121339"/>
                </a:lnTo>
                <a:lnTo>
                  <a:pt x="463365" y="111183"/>
                </a:lnTo>
                <a:lnTo>
                  <a:pt x="437291" y="95854"/>
                </a:lnTo>
                <a:lnTo>
                  <a:pt x="393250" y="55941"/>
                </a:lnTo>
                <a:lnTo>
                  <a:pt x="387338" y="54842"/>
                </a:lnTo>
                <a:lnTo>
                  <a:pt x="382228" y="57618"/>
                </a:lnTo>
                <a:lnTo>
                  <a:pt x="326194" y="115943"/>
                </a:lnTo>
                <a:lnTo>
                  <a:pt x="292681" y="143915"/>
                </a:lnTo>
                <a:lnTo>
                  <a:pt x="269681" y="151700"/>
                </a:lnTo>
                <a:lnTo>
                  <a:pt x="216787" y="156698"/>
                </a:lnTo>
                <a:lnTo>
                  <a:pt x="158747" y="146313"/>
                </a:lnTo>
                <a:lnTo>
                  <a:pt x="105393" y="128539"/>
                </a:lnTo>
                <a:lnTo>
                  <a:pt x="58246" y="97631"/>
                </a:lnTo>
                <a:lnTo>
                  <a:pt x="7866" y="38451"/>
                </a:lnTo>
                <a:lnTo>
                  <a:pt x="0" y="3158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 74"/>
          <p:cNvSpPr/>
          <p:nvPr/>
        </p:nvSpPr>
        <p:spPr>
          <a:xfrm>
            <a:off x="2910617" y="2903489"/>
            <a:ext cx="111062" cy="128263"/>
          </a:xfrm>
          <a:custGeom>
            <a:avLst/>
            <a:gdLst/>
            <a:ahLst/>
            <a:cxnLst/>
            <a:rect l="0" t="0" r="0" b="0"/>
            <a:pathLst>
              <a:path w="111062" h="128263">
                <a:moveTo>
                  <a:pt x="16305" y="23433"/>
                </a:moveTo>
                <a:lnTo>
                  <a:pt x="16305" y="82050"/>
                </a:lnTo>
                <a:lnTo>
                  <a:pt x="15135" y="128035"/>
                </a:lnTo>
                <a:lnTo>
                  <a:pt x="13185" y="128262"/>
                </a:lnTo>
                <a:lnTo>
                  <a:pt x="10716" y="124905"/>
                </a:lnTo>
                <a:lnTo>
                  <a:pt x="3307" y="68049"/>
                </a:lnTo>
                <a:lnTo>
                  <a:pt x="0" y="45602"/>
                </a:lnTo>
                <a:lnTo>
                  <a:pt x="2429" y="23927"/>
                </a:lnTo>
                <a:lnTo>
                  <a:pt x="8224" y="15573"/>
                </a:lnTo>
                <a:lnTo>
                  <a:pt x="27142" y="3172"/>
                </a:lnTo>
                <a:lnTo>
                  <a:pt x="48027" y="0"/>
                </a:lnTo>
                <a:lnTo>
                  <a:pt x="111061" y="237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0" name="Group 79"/>
          <p:cNvGrpSpPr/>
          <p:nvPr/>
        </p:nvGrpSpPr>
        <p:grpSpPr>
          <a:xfrm>
            <a:off x="4888679" y="2411026"/>
            <a:ext cx="1343612" cy="452726"/>
            <a:chOff x="4888679" y="2411026"/>
            <a:chExt cx="1343612" cy="452726"/>
          </a:xfrm>
        </p:grpSpPr>
        <p:sp>
          <p:nvSpPr>
            <p:cNvPr id="76" name="Freeform 75"/>
            <p:cNvSpPr/>
            <p:nvPr/>
          </p:nvSpPr>
          <p:spPr>
            <a:xfrm>
              <a:off x="4888679" y="2457307"/>
              <a:ext cx="374061" cy="403551"/>
            </a:xfrm>
            <a:custGeom>
              <a:avLst/>
              <a:gdLst/>
              <a:ahLst/>
              <a:cxnLst/>
              <a:rect l="0" t="0" r="0" b="0"/>
              <a:pathLst>
                <a:path w="374061" h="403551">
                  <a:moveTo>
                    <a:pt x="196585" y="6361"/>
                  </a:moveTo>
                  <a:lnTo>
                    <a:pt x="178604" y="22002"/>
                  </a:lnTo>
                  <a:lnTo>
                    <a:pt x="138022" y="46794"/>
                  </a:lnTo>
                  <a:lnTo>
                    <a:pt x="85841" y="101894"/>
                  </a:lnTo>
                  <a:lnTo>
                    <a:pt x="41058" y="156982"/>
                  </a:lnTo>
                  <a:lnTo>
                    <a:pt x="12284" y="217139"/>
                  </a:lnTo>
                  <a:lnTo>
                    <a:pt x="0" y="270308"/>
                  </a:lnTo>
                  <a:lnTo>
                    <a:pt x="687" y="308785"/>
                  </a:lnTo>
                  <a:lnTo>
                    <a:pt x="6574" y="331455"/>
                  </a:lnTo>
                  <a:lnTo>
                    <a:pt x="16989" y="353228"/>
                  </a:lnTo>
                  <a:lnTo>
                    <a:pt x="41596" y="379628"/>
                  </a:lnTo>
                  <a:lnTo>
                    <a:pt x="71113" y="396679"/>
                  </a:lnTo>
                  <a:lnTo>
                    <a:pt x="107676" y="403550"/>
                  </a:lnTo>
                  <a:lnTo>
                    <a:pt x="167503" y="394610"/>
                  </a:lnTo>
                  <a:lnTo>
                    <a:pt x="227113" y="378196"/>
                  </a:lnTo>
                  <a:lnTo>
                    <a:pt x="258273" y="366619"/>
                  </a:lnTo>
                  <a:lnTo>
                    <a:pt x="319222" y="315012"/>
                  </a:lnTo>
                  <a:lnTo>
                    <a:pt x="346285" y="278679"/>
                  </a:lnTo>
                  <a:lnTo>
                    <a:pt x="367929" y="227272"/>
                  </a:lnTo>
                  <a:lnTo>
                    <a:pt x="374060" y="175733"/>
                  </a:lnTo>
                  <a:lnTo>
                    <a:pt x="372151" y="116680"/>
                  </a:lnTo>
                  <a:lnTo>
                    <a:pt x="355267" y="64937"/>
                  </a:lnTo>
                  <a:lnTo>
                    <a:pt x="336149" y="34765"/>
                  </a:lnTo>
                  <a:lnTo>
                    <a:pt x="310077" y="11008"/>
                  </a:lnTo>
                  <a:lnTo>
                    <a:pt x="287190" y="2577"/>
                  </a:lnTo>
                  <a:lnTo>
                    <a:pt x="262590" y="0"/>
                  </a:lnTo>
                  <a:lnTo>
                    <a:pt x="207113" y="63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401119" y="28216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550753" y="2411026"/>
              <a:ext cx="316711" cy="399345"/>
            </a:xfrm>
            <a:custGeom>
              <a:avLst/>
              <a:gdLst/>
              <a:ahLst/>
              <a:cxnLst/>
              <a:rect l="0" t="0" r="0" b="0"/>
              <a:pathLst>
                <a:path w="316711" h="399345">
                  <a:moveTo>
                    <a:pt x="124107" y="0"/>
                  </a:moveTo>
                  <a:lnTo>
                    <a:pt x="63234" y="42661"/>
                  </a:lnTo>
                  <a:lnTo>
                    <a:pt x="2872" y="91279"/>
                  </a:lnTo>
                  <a:lnTo>
                    <a:pt x="0" y="92438"/>
                  </a:lnTo>
                  <a:lnTo>
                    <a:pt x="425" y="89701"/>
                  </a:lnTo>
                  <a:lnTo>
                    <a:pt x="12201" y="72201"/>
                  </a:lnTo>
                  <a:lnTo>
                    <a:pt x="45073" y="39577"/>
                  </a:lnTo>
                  <a:lnTo>
                    <a:pt x="93205" y="18137"/>
                  </a:lnTo>
                  <a:lnTo>
                    <a:pt x="129899" y="12783"/>
                  </a:lnTo>
                  <a:lnTo>
                    <a:pt x="175814" y="19379"/>
                  </a:lnTo>
                  <a:lnTo>
                    <a:pt x="197391" y="25380"/>
                  </a:lnTo>
                  <a:lnTo>
                    <a:pt x="215559" y="38186"/>
                  </a:lnTo>
                  <a:lnTo>
                    <a:pt x="223679" y="46514"/>
                  </a:lnTo>
                  <a:lnTo>
                    <a:pt x="227923" y="56746"/>
                  </a:lnTo>
                  <a:lnTo>
                    <a:pt x="229519" y="80592"/>
                  </a:lnTo>
                  <a:lnTo>
                    <a:pt x="223840" y="114736"/>
                  </a:lnTo>
                  <a:lnTo>
                    <a:pt x="209160" y="147079"/>
                  </a:lnTo>
                  <a:lnTo>
                    <a:pt x="184403" y="173300"/>
                  </a:lnTo>
                  <a:lnTo>
                    <a:pt x="125923" y="207163"/>
                  </a:lnTo>
                  <a:lnTo>
                    <a:pt x="103857" y="213735"/>
                  </a:lnTo>
                  <a:lnTo>
                    <a:pt x="82351" y="212756"/>
                  </a:lnTo>
                  <a:lnTo>
                    <a:pt x="78722" y="210857"/>
                  </a:lnTo>
                  <a:lnTo>
                    <a:pt x="79813" y="208422"/>
                  </a:lnTo>
                  <a:lnTo>
                    <a:pt x="106779" y="196107"/>
                  </a:lnTo>
                  <a:lnTo>
                    <a:pt x="141329" y="191466"/>
                  </a:lnTo>
                  <a:lnTo>
                    <a:pt x="197301" y="201223"/>
                  </a:lnTo>
                  <a:lnTo>
                    <a:pt x="250382" y="217744"/>
                  </a:lnTo>
                  <a:lnTo>
                    <a:pt x="271476" y="224677"/>
                  </a:lnTo>
                  <a:lnTo>
                    <a:pt x="289430" y="237896"/>
                  </a:lnTo>
                  <a:lnTo>
                    <a:pt x="304039" y="256640"/>
                  </a:lnTo>
                  <a:lnTo>
                    <a:pt x="314431" y="280568"/>
                  </a:lnTo>
                  <a:lnTo>
                    <a:pt x="316710" y="306801"/>
                  </a:lnTo>
                  <a:lnTo>
                    <a:pt x="315680" y="320347"/>
                  </a:lnTo>
                  <a:lnTo>
                    <a:pt x="305176" y="344757"/>
                  </a:lnTo>
                  <a:lnTo>
                    <a:pt x="288810" y="364965"/>
                  </a:lnTo>
                  <a:lnTo>
                    <a:pt x="258696" y="382918"/>
                  </a:lnTo>
                  <a:lnTo>
                    <a:pt x="207191" y="396345"/>
                  </a:lnTo>
                  <a:lnTo>
                    <a:pt x="151957" y="399344"/>
                  </a:lnTo>
                  <a:lnTo>
                    <a:pt x="95986" y="391531"/>
                  </a:lnTo>
                  <a:lnTo>
                    <a:pt x="39879" y="3790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917015" y="2474095"/>
              <a:ext cx="315276" cy="389657"/>
            </a:xfrm>
            <a:custGeom>
              <a:avLst/>
              <a:gdLst/>
              <a:ahLst/>
              <a:cxnLst/>
              <a:rect l="0" t="0" r="0" b="0"/>
              <a:pathLst>
                <a:path w="315276" h="389657">
                  <a:moveTo>
                    <a:pt x="0" y="102"/>
                  </a:moveTo>
                  <a:lnTo>
                    <a:pt x="33622" y="14573"/>
                  </a:lnTo>
                  <a:lnTo>
                    <a:pt x="85324" y="22977"/>
                  </a:lnTo>
                  <a:lnTo>
                    <a:pt x="140597" y="29966"/>
                  </a:lnTo>
                  <a:lnTo>
                    <a:pt x="197745" y="22942"/>
                  </a:lnTo>
                  <a:lnTo>
                    <a:pt x="261026" y="13408"/>
                  </a:lnTo>
                  <a:lnTo>
                    <a:pt x="287977" y="9525"/>
                  </a:lnTo>
                  <a:lnTo>
                    <a:pt x="307755" y="0"/>
                  </a:lnTo>
                  <a:lnTo>
                    <a:pt x="312794" y="34"/>
                  </a:lnTo>
                  <a:lnTo>
                    <a:pt x="314984" y="3566"/>
                  </a:lnTo>
                  <a:lnTo>
                    <a:pt x="315275" y="9430"/>
                  </a:lnTo>
                  <a:lnTo>
                    <a:pt x="309358" y="22185"/>
                  </a:lnTo>
                  <a:lnTo>
                    <a:pt x="266342" y="75941"/>
                  </a:lnTo>
                  <a:lnTo>
                    <a:pt x="223244" y="138178"/>
                  </a:lnTo>
                  <a:lnTo>
                    <a:pt x="182293" y="201520"/>
                  </a:lnTo>
                  <a:lnTo>
                    <a:pt x="153467" y="260202"/>
                  </a:lnTo>
                  <a:lnTo>
                    <a:pt x="119197" y="321136"/>
                  </a:lnTo>
                  <a:lnTo>
                    <a:pt x="90451" y="366970"/>
                  </a:lnTo>
                  <a:lnTo>
                    <a:pt x="84228" y="3896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2871225" y="3800787"/>
            <a:ext cx="1550745" cy="452727"/>
            <a:chOff x="2871225" y="3800787"/>
            <a:chExt cx="1550745" cy="452727"/>
          </a:xfrm>
        </p:grpSpPr>
        <p:sp>
          <p:nvSpPr>
            <p:cNvPr id="81" name="Freeform 80"/>
            <p:cNvSpPr/>
            <p:nvPr/>
          </p:nvSpPr>
          <p:spPr>
            <a:xfrm>
              <a:off x="3095378" y="3821844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21057" y="0"/>
                  </a:moveTo>
                  <a:lnTo>
                    <a:pt x="12724" y="48931"/>
                  </a:lnTo>
                  <a:lnTo>
                    <a:pt x="11179" y="96777"/>
                  </a:lnTo>
                  <a:lnTo>
                    <a:pt x="5068" y="154167"/>
                  </a:lnTo>
                  <a:lnTo>
                    <a:pt x="1001" y="211214"/>
                  </a:lnTo>
                  <a:lnTo>
                    <a:pt x="296" y="273412"/>
                  </a:lnTo>
                  <a:lnTo>
                    <a:pt x="88" y="334475"/>
                  </a:lnTo>
                  <a:lnTo>
                    <a:pt x="17" y="388856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871225" y="3853430"/>
              <a:ext cx="287325" cy="239514"/>
            </a:xfrm>
            <a:custGeom>
              <a:avLst/>
              <a:gdLst/>
              <a:ahLst/>
              <a:cxnLst/>
              <a:rect l="0" t="0" r="0" b="0"/>
              <a:pathLst>
                <a:path w="287325" h="239514">
                  <a:moveTo>
                    <a:pt x="287324" y="147399"/>
                  </a:moveTo>
                  <a:lnTo>
                    <a:pt x="270556" y="141809"/>
                  </a:lnTo>
                  <a:lnTo>
                    <a:pt x="252965" y="145304"/>
                  </a:lnTo>
                  <a:lnTo>
                    <a:pt x="192324" y="168272"/>
                  </a:lnTo>
                  <a:lnTo>
                    <a:pt x="129375" y="192616"/>
                  </a:lnTo>
                  <a:lnTo>
                    <a:pt x="66223" y="228780"/>
                  </a:lnTo>
                  <a:lnTo>
                    <a:pt x="43998" y="236211"/>
                  </a:lnTo>
                  <a:lnTo>
                    <a:pt x="18522" y="239513"/>
                  </a:lnTo>
                  <a:lnTo>
                    <a:pt x="9856" y="235714"/>
                  </a:lnTo>
                  <a:lnTo>
                    <a:pt x="4079" y="228503"/>
                  </a:lnTo>
                  <a:lnTo>
                    <a:pt x="228" y="219015"/>
                  </a:lnTo>
                  <a:lnTo>
                    <a:pt x="0" y="209181"/>
                  </a:lnTo>
                  <a:lnTo>
                    <a:pt x="16921" y="152155"/>
                  </a:lnTo>
                  <a:lnTo>
                    <a:pt x="38332" y="98989"/>
                  </a:lnTo>
                  <a:lnTo>
                    <a:pt x="64358" y="42671"/>
                  </a:lnTo>
                  <a:lnTo>
                    <a:pt x="8728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221720" y="42008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375922" y="3853430"/>
              <a:ext cx="263933" cy="373877"/>
            </a:xfrm>
            <a:custGeom>
              <a:avLst/>
              <a:gdLst/>
              <a:ahLst/>
              <a:cxnLst/>
              <a:rect l="0" t="0" r="0" b="0"/>
              <a:pathLst>
                <a:path w="263933" h="373877">
                  <a:moveTo>
                    <a:pt x="193238" y="0"/>
                  </a:moveTo>
                  <a:lnTo>
                    <a:pt x="155760" y="8333"/>
                  </a:lnTo>
                  <a:lnTo>
                    <a:pt x="104337" y="15684"/>
                  </a:lnTo>
                  <a:lnTo>
                    <a:pt x="49119" y="19995"/>
                  </a:lnTo>
                  <a:lnTo>
                    <a:pt x="21171" y="20585"/>
                  </a:lnTo>
                  <a:lnTo>
                    <a:pt x="11846" y="25421"/>
                  </a:lnTo>
                  <a:lnTo>
                    <a:pt x="5630" y="33325"/>
                  </a:lnTo>
                  <a:lnTo>
                    <a:pt x="1485" y="43274"/>
                  </a:lnTo>
                  <a:lnTo>
                    <a:pt x="0" y="63686"/>
                  </a:lnTo>
                  <a:lnTo>
                    <a:pt x="11640" y="123117"/>
                  </a:lnTo>
                  <a:lnTo>
                    <a:pt x="18161" y="145965"/>
                  </a:lnTo>
                  <a:lnTo>
                    <a:pt x="22708" y="151123"/>
                  </a:lnTo>
                  <a:lnTo>
                    <a:pt x="28079" y="152221"/>
                  </a:lnTo>
                  <a:lnTo>
                    <a:pt x="88762" y="133027"/>
                  </a:lnTo>
                  <a:lnTo>
                    <a:pt x="125368" y="133911"/>
                  </a:lnTo>
                  <a:lnTo>
                    <a:pt x="182091" y="147933"/>
                  </a:lnTo>
                  <a:lnTo>
                    <a:pt x="202322" y="155825"/>
                  </a:lnTo>
                  <a:lnTo>
                    <a:pt x="226865" y="174592"/>
                  </a:lnTo>
                  <a:lnTo>
                    <a:pt x="247785" y="201859"/>
                  </a:lnTo>
                  <a:lnTo>
                    <a:pt x="260743" y="233335"/>
                  </a:lnTo>
                  <a:lnTo>
                    <a:pt x="263932" y="271777"/>
                  </a:lnTo>
                  <a:lnTo>
                    <a:pt x="252042" y="335036"/>
                  </a:lnTo>
                  <a:lnTo>
                    <a:pt x="246479" y="343850"/>
                  </a:lnTo>
                  <a:lnTo>
                    <a:pt x="230939" y="356763"/>
                  </a:lnTo>
                  <a:lnTo>
                    <a:pt x="209214" y="363282"/>
                  </a:lnTo>
                  <a:lnTo>
                    <a:pt x="150672" y="373876"/>
                  </a:lnTo>
                  <a:lnTo>
                    <a:pt x="100819" y="369906"/>
                  </a:lnTo>
                  <a:lnTo>
                    <a:pt x="66896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762919" y="3847841"/>
              <a:ext cx="85871" cy="112582"/>
            </a:xfrm>
            <a:custGeom>
              <a:avLst/>
              <a:gdLst/>
              <a:ahLst/>
              <a:cxnLst/>
              <a:rect l="0" t="0" r="0" b="0"/>
              <a:pathLst>
                <a:path w="85871" h="112582">
                  <a:moveTo>
                    <a:pt x="79982" y="5589"/>
                  </a:moveTo>
                  <a:lnTo>
                    <a:pt x="63214" y="0"/>
                  </a:lnTo>
                  <a:lnTo>
                    <a:pt x="45624" y="375"/>
                  </a:lnTo>
                  <a:lnTo>
                    <a:pt x="36020" y="2113"/>
                  </a:lnTo>
                  <a:lnTo>
                    <a:pt x="19109" y="13403"/>
                  </a:lnTo>
                  <a:lnTo>
                    <a:pt x="11324" y="21327"/>
                  </a:lnTo>
                  <a:lnTo>
                    <a:pt x="2674" y="42609"/>
                  </a:lnTo>
                  <a:lnTo>
                    <a:pt x="0" y="66496"/>
                  </a:lnTo>
                  <a:lnTo>
                    <a:pt x="2710" y="88811"/>
                  </a:lnTo>
                  <a:lnTo>
                    <a:pt x="7410" y="97335"/>
                  </a:lnTo>
                  <a:lnTo>
                    <a:pt x="21992" y="109926"/>
                  </a:lnTo>
                  <a:lnTo>
                    <a:pt x="30794" y="112581"/>
                  </a:lnTo>
                  <a:lnTo>
                    <a:pt x="49931" y="112413"/>
                  </a:lnTo>
                  <a:lnTo>
                    <a:pt x="67016" y="105319"/>
                  </a:lnTo>
                  <a:lnTo>
                    <a:pt x="74848" y="100151"/>
                  </a:lnTo>
                  <a:lnTo>
                    <a:pt x="80069" y="92027"/>
                  </a:lnTo>
                  <a:lnTo>
                    <a:pt x="85870" y="70522"/>
                  </a:lnTo>
                  <a:lnTo>
                    <a:pt x="81567" y="2258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811316" y="3800787"/>
              <a:ext cx="157928" cy="452727"/>
            </a:xfrm>
            <a:custGeom>
              <a:avLst/>
              <a:gdLst/>
              <a:ahLst/>
              <a:cxnLst/>
              <a:rect l="0" t="0" r="0" b="0"/>
              <a:pathLst>
                <a:path w="157928" h="452727">
                  <a:moveTo>
                    <a:pt x="157927" y="0"/>
                  </a:moveTo>
                  <a:lnTo>
                    <a:pt x="134208" y="43963"/>
                  </a:lnTo>
                  <a:lnTo>
                    <a:pt x="115925" y="103333"/>
                  </a:lnTo>
                  <a:lnTo>
                    <a:pt x="96208" y="158192"/>
                  </a:lnTo>
                  <a:lnTo>
                    <a:pt x="78189" y="216948"/>
                  </a:lnTo>
                  <a:lnTo>
                    <a:pt x="63364" y="276734"/>
                  </a:lnTo>
                  <a:lnTo>
                    <a:pt x="49580" y="321031"/>
                  </a:lnTo>
                  <a:lnTo>
                    <a:pt x="29551" y="373030"/>
                  </a:lnTo>
                  <a:lnTo>
                    <a:pt x="10722" y="427759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900205" y="4137699"/>
              <a:ext cx="85851" cy="103677"/>
            </a:xfrm>
            <a:custGeom>
              <a:avLst/>
              <a:gdLst/>
              <a:ahLst/>
              <a:cxnLst/>
              <a:rect l="0" t="0" r="0" b="0"/>
              <a:pathLst>
                <a:path w="85851" h="103677">
                  <a:moveTo>
                    <a:pt x="58510" y="0"/>
                  </a:moveTo>
                  <a:lnTo>
                    <a:pt x="36153" y="5589"/>
                  </a:lnTo>
                  <a:lnTo>
                    <a:pt x="18937" y="17692"/>
                  </a:lnTo>
                  <a:lnTo>
                    <a:pt x="11071" y="25833"/>
                  </a:lnTo>
                  <a:lnTo>
                    <a:pt x="2331" y="47356"/>
                  </a:lnTo>
                  <a:lnTo>
                    <a:pt x="0" y="59647"/>
                  </a:lnTo>
                  <a:lnTo>
                    <a:pt x="3650" y="82661"/>
                  </a:lnTo>
                  <a:lnTo>
                    <a:pt x="7898" y="93712"/>
                  </a:lnTo>
                  <a:lnTo>
                    <a:pt x="14240" y="99910"/>
                  </a:lnTo>
                  <a:lnTo>
                    <a:pt x="21978" y="102871"/>
                  </a:lnTo>
                  <a:lnTo>
                    <a:pt x="30646" y="103676"/>
                  </a:lnTo>
                  <a:lnTo>
                    <a:pt x="46516" y="98331"/>
                  </a:lnTo>
                  <a:lnTo>
                    <a:pt x="75767" y="75836"/>
                  </a:lnTo>
                  <a:lnTo>
                    <a:pt x="83727" y="56322"/>
                  </a:lnTo>
                  <a:lnTo>
                    <a:pt x="85850" y="44567"/>
                  </a:lnTo>
                  <a:lnTo>
                    <a:pt x="81969" y="25267"/>
                  </a:lnTo>
                  <a:lnTo>
                    <a:pt x="6903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306155" y="4011357"/>
              <a:ext cx="105286" cy="42115"/>
            </a:xfrm>
            <a:custGeom>
              <a:avLst/>
              <a:gdLst/>
              <a:ahLst/>
              <a:cxnLst/>
              <a:rect l="0" t="0" r="0" b="0"/>
              <a:pathLst>
                <a:path w="105286" h="42115">
                  <a:moveTo>
                    <a:pt x="105285" y="0"/>
                  </a:moveTo>
                  <a:lnTo>
                    <a:pt x="51410" y="17959"/>
                  </a:lnTo>
                  <a:lnTo>
                    <a:pt x="16524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316684" y="4148228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67806" y="2195"/>
                  </a:lnTo>
                  <a:lnTo>
                    <a:pt x="32959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1" name="Freeform 90"/>
          <p:cNvSpPr/>
          <p:nvPr/>
        </p:nvSpPr>
        <p:spPr>
          <a:xfrm>
            <a:off x="2905865" y="4285098"/>
            <a:ext cx="305327" cy="113136"/>
          </a:xfrm>
          <a:custGeom>
            <a:avLst/>
            <a:gdLst/>
            <a:ahLst/>
            <a:cxnLst/>
            <a:rect l="0" t="0" r="0" b="0"/>
            <a:pathLst>
              <a:path w="305327" h="113136">
                <a:moveTo>
                  <a:pt x="305326" y="0"/>
                </a:moveTo>
                <a:lnTo>
                  <a:pt x="295751" y="24047"/>
                </a:lnTo>
                <a:lnTo>
                  <a:pt x="245428" y="80699"/>
                </a:lnTo>
                <a:lnTo>
                  <a:pt x="209137" y="100385"/>
                </a:lnTo>
                <a:lnTo>
                  <a:pt x="177390" y="110722"/>
                </a:lnTo>
                <a:lnTo>
                  <a:pt x="140038" y="113135"/>
                </a:lnTo>
                <a:lnTo>
                  <a:pt x="84645" y="100961"/>
                </a:lnTo>
                <a:lnTo>
                  <a:pt x="58355" y="85417"/>
                </a:lnTo>
                <a:lnTo>
                  <a:pt x="9488" y="39639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4" name="Group 93"/>
          <p:cNvGrpSpPr/>
          <p:nvPr/>
        </p:nvGrpSpPr>
        <p:grpSpPr>
          <a:xfrm>
            <a:off x="2475908" y="3879006"/>
            <a:ext cx="429958" cy="531010"/>
            <a:chOff x="2475908" y="3879006"/>
            <a:chExt cx="429958" cy="531010"/>
          </a:xfrm>
        </p:grpSpPr>
        <p:sp>
          <p:nvSpPr>
            <p:cNvPr id="92" name="Freeform 91"/>
            <p:cNvSpPr/>
            <p:nvPr/>
          </p:nvSpPr>
          <p:spPr>
            <a:xfrm>
              <a:off x="2475908" y="4274570"/>
              <a:ext cx="429958" cy="135446"/>
            </a:xfrm>
            <a:custGeom>
              <a:avLst/>
              <a:gdLst/>
              <a:ahLst/>
              <a:cxnLst/>
              <a:rect l="0" t="0" r="0" b="0"/>
              <a:pathLst>
                <a:path w="429958" h="135446">
                  <a:moveTo>
                    <a:pt x="429957" y="0"/>
                  </a:moveTo>
                  <a:lnTo>
                    <a:pt x="410829" y="52705"/>
                  </a:lnTo>
                  <a:lnTo>
                    <a:pt x="380154" y="90793"/>
                  </a:lnTo>
                  <a:lnTo>
                    <a:pt x="353979" y="106580"/>
                  </a:lnTo>
                  <a:lnTo>
                    <a:pt x="292886" y="129656"/>
                  </a:lnTo>
                  <a:lnTo>
                    <a:pt x="242528" y="135445"/>
                  </a:lnTo>
                  <a:lnTo>
                    <a:pt x="190639" y="133469"/>
                  </a:lnTo>
                  <a:lnTo>
                    <a:pt x="135533" y="118875"/>
                  </a:lnTo>
                  <a:lnTo>
                    <a:pt x="82566" y="96127"/>
                  </a:lnTo>
                  <a:lnTo>
                    <a:pt x="56535" y="76575"/>
                  </a:lnTo>
                  <a:lnTo>
                    <a:pt x="52327" y="70937"/>
                  </a:lnTo>
                  <a:lnTo>
                    <a:pt x="50692" y="66009"/>
                  </a:lnTo>
                  <a:lnTo>
                    <a:pt x="47741" y="44124"/>
                  </a:lnTo>
                  <a:lnTo>
                    <a:pt x="45295" y="32925"/>
                  </a:lnTo>
                  <a:lnTo>
                    <a:pt x="41324" y="27799"/>
                  </a:lnTo>
                  <a:lnTo>
                    <a:pt x="36338" y="26722"/>
                  </a:lnTo>
                  <a:lnTo>
                    <a:pt x="30674" y="28343"/>
                  </a:lnTo>
                  <a:lnTo>
                    <a:pt x="28067" y="32933"/>
                  </a:lnTo>
                  <a:lnTo>
                    <a:pt x="28291" y="47392"/>
                  </a:lnTo>
                  <a:lnTo>
                    <a:pt x="32328" y="51482"/>
                  </a:lnTo>
                  <a:lnTo>
                    <a:pt x="38529" y="53038"/>
                  </a:lnTo>
                  <a:lnTo>
                    <a:pt x="46173" y="52906"/>
                  </a:lnTo>
                  <a:lnTo>
                    <a:pt x="50098" y="49309"/>
                  </a:lnTo>
                  <a:lnTo>
                    <a:pt x="51546" y="43400"/>
                  </a:lnTo>
                  <a:lnTo>
                    <a:pt x="51341" y="35952"/>
                  </a:lnTo>
                  <a:lnTo>
                    <a:pt x="46525" y="30987"/>
                  </a:lnTo>
                  <a:lnTo>
                    <a:pt x="28696" y="25470"/>
                  </a:lnTo>
                  <a:lnTo>
                    <a:pt x="19730" y="26339"/>
                  </a:lnTo>
                  <a:lnTo>
                    <a:pt x="3529" y="33543"/>
                  </a:lnTo>
                  <a:lnTo>
                    <a:pt x="612" y="38739"/>
                  </a:lnTo>
                  <a:lnTo>
                    <a:pt x="1007" y="44543"/>
                  </a:lnTo>
                  <a:lnTo>
                    <a:pt x="3611" y="50752"/>
                  </a:lnTo>
                  <a:lnTo>
                    <a:pt x="8856" y="53722"/>
                  </a:lnTo>
                  <a:lnTo>
                    <a:pt x="24042" y="53902"/>
                  </a:lnTo>
                  <a:lnTo>
                    <a:pt x="39370" y="46963"/>
                  </a:lnTo>
                  <a:lnTo>
                    <a:pt x="46733" y="41837"/>
                  </a:lnTo>
                  <a:lnTo>
                    <a:pt x="49302" y="36080"/>
                  </a:lnTo>
                  <a:lnTo>
                    <a:pt x="48675" y="29902"/>
                  </a:lnTo>
                  <a:lnTo>
                    <a:pt x="45918" y="23444"/>
                  </a:lnTo>
                  <a:lnTo>
                    <a:pt x="40570" y="20309"/>
                  </a:lnTo>
                  <a:lnTo>
                    <a:pt x="25269" y="19944"/>
                  </a:lnTo>
                  <a:lnTo>
                    <a:pt x="18615" y="23824"/>
                  </a:lnTo>
                  <a:lnTo>
                    <a:pt x="8102" y="37495"/>
                  </a:lnTo>
                  <a:lnTo>
                    <a:pt x="5770" y="55269"/>
                  </a:lnTo>
                  <a:lnTo>
                    <a:pt x="6786" y="64922"/>
                  </a:lnTo>
                  <a:lnTo>
                    <a:pt x="12142" y="70187"/>
                  </a:lnTo>
                  <a:lnTo>
                    <a:pt x="20392" y="72527"/>
                  </a:lnTo>
                  <a:lnTo>
                    <a:pt x="30572" y="72918"/>
                  </a:lnTo>
                  <a:lnTo>
                    <a:pt x="38528" y="69669"/>
                  </a:lnTo>
                  <a:lnTo>
                    <a:pt x="50488" y="56700"/>
                  </a:lnTo>
                  <a:lnTo>
                    <a:pt x="51805" y="48328"/>
                  </a:lnTo>
                  <a:lnTo>
                    <a:pt x="47030" y="29668"/>
                  </a:lnTo>
                  <a:lnTo>
                    <a:pt x="41311" y="24458"/>
                  </a:lnTo>
                  <a:lnTo>
                    <a:pt x="33989" y="22154"/>
                  </a:lnTo>
                  <a:lnTo>
                    <a:pt x="25599" y="21788"/>
                  </a:lnTo>
                  <a:lnTo>
                    <a:pt x="10036" y="27621"/>
                  </a:lnTo>
                  <a:lnTo>
                    <a:pt x="2611" y="32452"/>
                  </a:lnTo>
                  <a:lnTo>
                    <a:pt x="0" y="39182"/>
                  </a:lnTo>
                  <a:lnTo>
                    <a:pt x="599" y="47178"/>
                  </a:lnTo>
                  <a:lnTo>
                    <a:pt x="8817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581283" y="3879006"/>
              <a:ext cx="239719" cy="296734"/>
            </a:xfrm>
            <a:custGeom>
              <a:avLst/>
              <a:gdLst/>
              <a:ahLst/>
              <a:cxnLst/>
              <a:rect l="0" t="0" r="0" b="0"/>
              <a:pathLst>
                <a:path w="239719" h="296734">
                  <a:moveTo>
                    <a:pt x="82426" y="27066"/>
                  </a:moveTo>
                  <a:lnTo>
                    <a:pt x="58380" y="36641"/>
                  </a:lnTo>
                  <a:lnTo>
                    <a:pt x="22834" y="66470"/>
                  </a:lnTo>
                  <a:lnTo>
                    <a:pt x="7317" y="92553"/>
                  </a:lnTo>
                  <a:lnTo>
                    <a:pt x="0" y="141214"/>
                  </a:lnTo>
                  <a:lnTo>
                    <a:pt x="1674" y="192767"/>
                  </a:lnTo>
                  <a:lnTo>
                    <a:pt x="12923" y="237092"/>
                  </a:lnTo>
                  <a:lnTo>
                    <a:pt x="28558" y="263471"/>
                  </a:lnTo>
                  <a:lnTo>
                    <a:pt x="48008" y="286105"/>
                  </a:lnTo>
                  <a:lnTo>
                    <a:pt x="67909" y="294272"/>
                  </a:lnTo>
                  <a:lnTo>
                    <a:pt x="91182" y="296733"/>
                  </a:lnTo>
                  <a:lnTo>
                    <a:pt x="113224" y="293927"/>
                  </a:lnTo>
                  <a:lnTo>
                    <a:pt x="131599" y="285661"/>
                  </a:lnTo>
                  <a:lnTo>
                    <a:pt x="193064" y="240875"/>
                  </a:lnTo>
                  <a:lnTo>
                    <a:pt x="209704" y="214420"/>
                  </a:lnTo>
                  <a:lnTo>
                    <a:pt x="229487" y="160533"/>
                  </a:lnTo>
                  <a:lnTo>
                    <a:pt x="238207" y="107113"/>
                  </a:lnTo>
                  <a:lnTo>
                    <a:pt x="239718" y="65472"/>
                  </a:lnTo>
                  <a:lnTo>
                    <a:pt x="233832" y="43745"/>
                  </a:lnTo>
                  <a:lnTo>
                    <a:pt x="210990" y="10734"/>
                  </a:lnTo>
                  <a:lnTo>
                    <a:pt x="191428" y="2260"/>
                  </a:lnTo>
                  <a:lnTo>
                    <a:pt x="179661" y="0"/>
                  </a:lnTo>
                  <a:lnTo>
                    <a:pt x="157227" y="3729"/>
                  </a:lnTo>
                  <a:lnTo>
                    <a:pt x="103629" y="31662"/>
                  </a:lnTo>
                  <a:lnTo>
                    <a:pt x="61370" y="586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4950794" y="3663917"/>
            <a:ext cx="1635894" cy="541529"/>
            <a:chOff x="4950794" y="3663917"/>
            <a:chExt cx="1635894" cy="541529"/>
          </a:xfrm>
        </p:grpSpPr>
        <p:sp>
          <p:nvSpPr>
            <p:cNvPr id="95" name="Freeform 94"/>
            <p:cNvSpPr/>
            <p:nvPr/>
          </p:nvSpPr>
          <p:spPr>
            <a:xfrm>
              <a:off x="4950794" y="3716559"/>
              <a:ext cx="386008" cy="466282"/>
            </a:xfrm>
            <a:custGeom>
              <a:avLst/>
              <a:gdLst/>
              <a:ahLst/>
              <a:cxnLst/>
              <a:rect l="0" t="0" r="0" b="0"/>
              <a:pathLst>
                <a:path w="386008" h="466282">
                  <a:moveTo>
                    <a:pt x="197641" y="0"/>
                  </a:moveTo>
                  <a:lnTo>
                    <a:pt x="136768" y="34329"/>
                  </a:lnTo>
                  <a:lnTo>
                    <a:pt x="76406" y="80879"/>
                  </a:lnTo>
                  <a:lnTo>
                    <a:pt x="54225" y="107413"/>
                  </a:lnTo>
                  <a:lnTo>
                    <a:pt x="30171" y="169661"/>
                  </a:lnTo>
                  <a:lnTo>
                    <a:pt x="9753" y="224846"/>
                  </a:lnTo>
                  <a:lnTo>
                    <a:pt x="0" y="280807"/>
                  </a:lnTo>
                  <a:lnTo>
                    <a:pt x="1193" y="333802"/>
                  </a:lnTo>
                  <a:lnTo>
                    <a:pt x="16790" y="396381"/>
                  </a:lnTo>
                  <a:lnTo>
                    <a:pt x="35391" y="429402"/>
                  </a:lnTo>
                  <a:lnTo>
                    <a:pt x="62609" y="453354"/>
                  </a:lnTo>
                  <a:lnTo>
                    <a:pt x="82645" y="463923"/>
                  </a:lnTo>
                  <a:lnTo>
                    <a:pt x="103248" y="466281"/>
                  </a:lnTo>
                  <a:lnTo>
                    <a:pt x="162810" y="455247"/>
                  </a:lnTo>
                  <a:lnTo>
                    <a:pt x="195509" y="444244"/>
                  </a:lnTo>
                  <a:lnTo>
                    <a:pt x="249953" y="399792"/>
                  </a:lnTo>
                  <a:lnTo>
                    <a:pt x="304986" y="341868"/>
                  </a:lnTo>
                  <a:lnTo>
                    <a:pt x="335872" y="304226"/>
                  </a:lnTo>
                  <a:lnTo>
                    <a:pt x="369326" y="242059"/>
                  </a:lnTo>
                  <a:lnTo>
                    <a:pt x="381351" y="208202"/>
                  </a:lnTo>
                  <a:lnTo>
                    <a:pt x="386007" y="148664"/>
                  </a:lnTo>
                  <a:lnTo>
                    <a:pt x="383694" y="108779"/>
                  </a:lnTo>
                  <a:lnTo>
                    <a:pt x="377428" y="86951"/>
                  </a:lnTo>
                  <a:lnTo>
                    <a:pt x="354341" y="53874"/>
                  </a:lnTo>
                  <a:lnTo>
                    <a:pt x="319142" y="18880"/>
                  </a:lnTo>
                  <a:lnTo>
                    <a:pt x="300774" y="9171"/>
                  </a:lnTo>
                  <a:lnTo>
                    <a:pt x="280913" y="7196"/>
                  </a:lnTo>
                  <a:lnTo>
                    <a:pt x="250283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411647" y="416928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592055" y="3737616"/>
              <a:ext cx="344777" cy="467830"/>
            </a:xfrm>
            <a:custGeom>
              <a:avLst/>
              <a:gdLst/>
              <a:ahLst/>
              <a:cxnLst/>
              <a:rect l="0" t="0" r="0" b="0"/>
              <a:pathLst>
                <a:path w="344777" h="467830">
                  <a:moveTo>
                    <a:pt x="145976" y="10529"/>
                  </a:moveTo>
                  <a:lnTo>
                    <a:pt x="121929" y="20104"/>
                  </a:lnTo>
                  <a:lnTo>
                    <a:pt x="86383" y="49932"/>
                  </a:lnTo>
                  <a:lnTo>
                    <a:pt x="44206" y="105971"/>
                  </a:lnTo>
                  <a:lnTo>
                    <a:pt x="20559" y="169471"/>
                  </a:lnTo>
                  <a:lnTo>
                    <a:pt x="5779" y="224809"/>
                  </a:lnTo>
                  <a:lnTo>
                    <a:pt x="0" y="288035"/>
                  </a:lnTo>
                  <a:lnTo>
                    <a:pt x="1977" y="343678"/>
                  </a:lnTo>
                  <a:lnTo>
                    <a:pt x="10506" y="405653"/>
                  </a:lnTo>
                  <a:lnTo>
                    <a:pt x="38290" y="453690"/>
                  </a:lnTo>
                  <a:lnTo>
                    <a:pt x="48449" y="460388"/>
                  </a:lnTo>
                  <a:lnTo>
                    <a:pt x="75335" y="467829"/>
                  </a:lnTo>
                  <a:lnTo>
                    <a:pt x="131849" y="464201"/>
                  </a:lnTo>
                  <a:lnTo>
                    <a:pt x="184953" y="449100"/>
                  </a:lnTo>
                  <a:lnTo>
                    <a:pt x="246385" y="415983"/>
                  </a:lnTo>
                  <a:lnTo>
                    <a:pt x="303413" y="355472"/>
                  </a:lnTo>
                  <a:lnTo>
                    <a:pt x="331882" y="315362"/>
                  </a:lnTo>
                  <a:lnTo>
                    <a:pt x="339735" y="291459"/>
                  </a:lnTo>
                  <a:lnTo>
                    <a:pt x="344776" y="232397"/>
                  </a:lnTo>
                  <a:lnTo>
                    <a:pt x="337367" y="173981"/>
                  </a:lnTo>
                  <a:lnTo>
                    <a:pt x="321518" y="127433"/>
                  </a:lnTo>
                  <a:lnTo>
                    <a:pt x="308223" y="106940"/>
                  </a:lnTo>
                  <a:lnTo>
                    <a:pt x="248702" y="52945"/>
                  </a:lnTo>
                  <a:lnTo>
                    <a:pt x="208642" y="24626"/>
                  </a:lnTo>
                  <a:lnTo>
                    <a:pt x="184746" y="16795"/>
                  </a:lnTo>
                  <a:lnTo>
                    <a:pt x="12491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201285" y="3695502"/>
              <a:ext cx="31586" cy="421141"/>
            </a:xfrm>
            <a:custGeom>
              <a:avLst/>
              <a:gdLst/>
              <a:ahLst/>
              <a:cxnLst/>
              <a:rect l="0" t="0" r="0" b="0"/>
              <a:pathLst>
                <a:path w="31586" h="421141">
                  <a:moveTo>
                    <a:pt x="31585" y="0"/>
                  </a:moveTo>
                  <a:lnTo>
                    <a:pt x="23252" y="54145"/>
                  </a:lnTo>
                  <a:lnTo>
                    <a:pt x="21490" y="114681"/>
                  </a:lnTo>
                  <a:lnTo>
                    <a:pt x="15596" y="171240"/>
                  </a:lnTo>
                  <a:lnTo>
                    <a:pt x="12030" y="221274"/>
                  </a:lnTo>
                  <a:lnTo>
                    <a:pt x="10973" y="276913"/>
                  </a:lnTo>
                  <a:lnTo>
                    <a:pt x="10660" y="332263"/>
                  </a:lnTo>
                  <a:lnTo>
                    <a:pt x="3318" y="391453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992844" y="3737616"/>
              <a:ext cx="229499" cy="245105"/>
            </a:xfrm>
            <a:custGeom>
              <a:avLst/>
              <a:gdLst/>
              <a:ahLst/>
              <a:cxnLst/>
              <a:rect l="0" t="0" r="0" b="0"/>
              <a:pathLst>
                <a:path w="229499" h="245105">
                  <a:moveTo>
                    <a:pt x="229498" y="157928"/>
                  </a:moveTo>
                  <a:lnTo>
                    <a:pt x="174453" y="175886"/>
                  </a:lnTo>
                  <a:lnTo>
                    <a:pt x="114985" y="198666"/>
                  </a:lnTo>
                  <a:lnTo>
                    <a:pt x="52880" y="228789"/>
                  </a:lnTo>
                  <a:lnTo>
                    <a:pt x="8867" y="245104"/>
                  </a:lnTo>
                  <a:lnTo>
                    <a:pt x="2862" y="242952"/>
                  </a:lnTo>
                  <a:lnTo>
                    <a:pt x="28" y="236837"/>
                  </a:lnTo>
                  <a:lnTo>
                    <a:pt x="0" y="218735"/>
                  </a:lnTo>
                  <a:lnTo>
                    <a:pt x="7730" y="188813"/>
                  </a:lnTo>
                  <a:lnTo>
                    <a:pt x="36816" y="126281"/>
                  </a:lnTo>
                  <a:lnTo>
                    <a:pt x="62978" y="73692"/>
                  </a:lnTo>
                  <a:lnTo>
                    <a:pt x="87105" y="18962"/>
                  </a:lnTo>
                  <a:lnTo>
                    <a:pt x="926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264456" y="3663917"/>
              <a:ext cx="322232" cy="461796"/>
            </a:xfrm>
            <a:custGeom>
              <a:avLst/>
              <a:gdLst/>
              <a:ahLst/>
              <a:cxnLst/>
              <a:rect l="0" t="0" r="0" b="0"/>
              <a:pathLst>
                <a:path w="322232" h="461796">
                  <a:moveTo>
                    <a:pt x="231627" y="0"/>
                  </a:moveTo>
                  <a:lnTo>
                    <a:pt x="169534" y="14654"/>
                  </a:lnTo>
                  <a:lnTo>
                    <a:pt x="107622" y="31666"/>
                  </a:lnTo>
                  <a:lnTo>
                    <a:pt x="54119" y="50313"/>
                  </a:lnTo>
                  <a:lnTo>
                    <a:pt x="37311" y="61746"/>
                  </a:lnTo>
                  <a:lnTo>
                    <a:pt x="33063" y="69240"/>
                  </a:lnTo>
                  <a:lnTo>
                    <a:pt x="31462" y="86925"/>
                  </a:lnTo>
                  <a:lnTo>
                    <a:pt x="46228" y="147636"/>
                  </a:lnTo>
                  <a:lnTo>
                    <a:pt x="60131" y="203192"/>
                  </a:lnTo>
                  <a:lnTo>
                    <a:pt x="61145" y="216180"/>
                  </a:lnTo>
                  <a:lnTo>
                    <a:pt x="64160" y="222498"/>
                  </a:lnTo>
                  <a:lnTo>
                    <a:pt x="68510" y="224371"/>
                  </a:lnTo>
                  <a:lnTo>
                    <a:pt x="80751" y="220213"/>
                  </a:lnTo>
                  <a:lnTo>
                    <a:pt x="131423" y="187649"/>
                  </a:lnTo>
                  <a:lnTo>
                    <a:pt x="154726" y="182835"/>
                  </a:lnTo>
                  <a:lnTo>
                    <a:pt x="188564" y="185715"/>
                  </a:lnTo>
                  <a:lnTo>
                    <a:pt x="245149" y="200465"/>
                  </a:lnTo>
                  <a:lnTo>
                    <a:pt x="269222" y="208419"/>
                  </a:lnTo>
                  <a:lnTo>
                    <a:pt x="287720" y="219752"/>
                  </a:lnTo>
                  <a:lnTo>
                    <a:pt x="311288" y="244876"/>
                  </a:lnTo>
                  <a:lnTo>
                    <a:pt x="319674" y="267541"/>
                  </a:lnTo>
                  <a:lnTo>
                    <a:pt x="322231" y="292042"/>
                  </a:lnTo>
                  <a:lnTo>
                    <a:pt x="311337" y="347077"/>
                  </a:lnTo>
                  <a:lnTo>
                    <a:pt x="283212" y="400035"/>
                  </a:lnTo>
                  <a:lnTo>
                    <a:pt x="268592" y="418779"/>
                  </a:lnTo>
                  <a:lnTo>
                    <a:pt x="240629" y="435908"/>
                  </a:lnTo>
                  <a:lnTo>
                    <a:pt x="189311" y="455869"/>
                  </a:lnTo>
                  <a:lnTo>
                    <a:pt x="131718" y="461795"/>
                  </a:lnTo>
                  <a:lnTo>
                    <a:pt x="77188" y="459846"/>
                  </a:lnTo>
                  <a:lnTo>
                    <a:pt x="43148" y="448596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02372" y="136870"/>
            <a:ext cx="4619681" cy="503962"/>
            <a:chOff x="202372" y="136870"/>
            <a:chExt cx="4619681" cy="503962"/>
          </a:xfrm>
        </p:grpSpPr>
        <p:sp>
          <p:nvSpPr>
            <p:cNvPr id="2" name="Freeform 1"/>
            <p:cNvSpPr/>
            <p:nvPr/>
          </p:nvSpPr>
          <p:spPr>
            <a:xfrm>
              <a:off x="202372" y="221098"/>
              <a:ext cx="394010" cy="308356"/>
            </a:xfrm>
            <a:custGeom>
              <a:avLst/>
              <a:gdLst/>
              <a:ahLst/>
              <a:cxnLst/>
              <a:rect l="0" t="0" r="0" b="0"/>
              <a:pathLst>
                <a:path w="394010" h="308356">
                  <a:moveTo>
                    <a:pt x="29254" y="0"/>
                  </a:moveTo>
                  <a:lnTo>
                    <a:pt x="13613" y="17981"/>
                  </a:lnTo>
                  <a:lnTo>
                    <a:pt x="5535" y="34898"/>
                  </a:lnTo>
                  <a:lnTo>
                    <a:pt x="0" y="75331"/>
                  </a:lnTo>
                  <a:lnTo>
                    <a:pt x="9429" y="138818"/>
                  </a:lnTo>
                  <a:lnTo>
                    <a:pt x="25907" y="200081"/>
                  </a:lnTo>
                  <a:lnTo>
                    <a:pt x="43314" y="261600"/>
                  </a:lnTo>
                  <a:lnTo>
                    <a:pt x="59417" y="288731"/>
                  </a:lnTo>
                  <a:lnTo>
                    <a:pt x="75415" y="301070"/>
                  </a:lnTo>
                  <a:lnTo>
                    <a:pt x="84595" y="305998"/>
                  </a:lnTo>
                  <a:lnTo>
                    <a:pt x="104153" y="308355"/>
                  </a:lnTo>
                  <a:lnTo>
                    <a:pt x="114282" y="307345"/>
                  </a:lnTo>
                  <a:lnTo>
                    <a:pt x="131775" y="296865"/>
                  </a:lnTo>
                  <a:lnTo>
                    <a:pt x="162069" y="261541"/>
                  </a:lnTo>
                  <a:lnTo>
                    <a:pt x="190027" y="199895"/>
                  </a:lnTo>
                  <a:lnTo>
                    <a:pt x="193758" y="196434"/>
                  </a:lnTo>
                  <a:lnTo>
                    <a:pt x="197415" y="197637"/>
                  </a:lnTo>
                  <a:lnTo>
                    <a:pt x="204598" y="208331"/>
                  </a:lnTo>
                  <a:lnTo>
                    <a:pt x="234180" y="263940"/>
                  </a:lnTo>
                  <a:lnTo>
                    <a:pt x="255440" y="292674"/>
                  </a:lnTo>
                  <a:lnTo>
                    <a:pt x="273671" y="304772"/>
                  </a:lnTo>
                  <a:lnTo>
                    <a:pt x="283446" y="306127"/>
                  </a:lnTo>
                  <a:lnTo>
                    <a:pt x="303665" y="301393"/>
                  </a:lnTo>
                  <a:lnTo>
                    <a:pt x="329190" y="285574"/>
                  </a:lnTo>
                  <a:lnTo>
                    <a:pt x="351571" y="266068"/>
                  </a:lnTo>
                  <a:lnTo>
                    <a:pt x="367431" y="234293"/>
                  </a:lnTo>
                  <a:lnTo>
                    <a:pt x="383808" y="176216"/>
                  </a:lnTo>
                  <a:lnTo>
                    <a:pt x="394009" y="114496"/>
                  </a:lnTo>
                  <a:lnTo>
                    <a:pt x="393893" y="57235"/>
                  </a:lnTo>
                  <a:lnTo>
                    <a:pt x="391670" y="45176"/>
                  </a:lnTo>
                  <a:lnTo>
                    <a:pt x="387848" y="37136"/>
                  </a:lnTo>
                  <a:lnTo>
                    <a:pt x="382960" y="31776"/>
                  </a:lnTo>
                  <a:lnTo>
                    <a:pt x="366166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73823" y="379025"/>
              <a:ext cx="94758" cy="118714"/>
            </a:xfrm>
            <a:custGeom>
              <a:avLst/>
              <a:gdLst/>
              <a:ahLst/>
              <a:cxnLst/>
              <a:rect l="0" t="0" r="0" b="0"/>
              <a:pathLst>
                <a:path w="94758" h="118714">
                  <a:moveTo>
                    <a:pt x="0" y="31586"/>
                  </a:moveTo>
                  <a:lnTo>
                    <a:pt x="8334" y="69064"/>
                  </a:lnTo>
                  <a:lnTo>
                    <a:pt x="11893" y="92696"/>
                  </a:lnTo>
                  <a:lnTo>
                    <a:pt x="23541" y="118713"/>
                  </a:lnTo>
                  <a:lnTo>
                    <a:pt x="23883" y="117747"/>
                  </a:lnTo>
                  <a:lnTo>
                    <a:pt x="21615" y="85390"/>
                  </a:lnTo>
                  <a:lnTo>
                    <a:pt x="26812" y="52987"/>
                  </a:lnTo>
                  <a:lnTo>
                    <a:pt x="41350" y="26749"/>
                  </a:lnTo>
                  <a:lnTo>
                    <a:pt x="56982" y="14618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31751" y="400082"/>
              <a:ext cx="36098" cy="105286"/>
            </a:xfrm>
            <a:custGeom>
              <a:avLst/>
              <a:gdLst/>
              <a:ahLst/>
              <a:cxnLst/>
              <a:rect l="0" t="0" r="0" b="0"/>
              <a:pathLst>
                <a:path w="36098" h="105286">
                  <a:moveTo>
                    <a:pt x="0" y="0"/>
                  </a:moveTo>
                  <a:lnTo>
                    <a:pt x="27511" y="53875"/>
                  </a:lnTo>
                  <a:lnTo>
                    <a:pt x="36097" y="82254"/>
                  </a:lnTo>
                  <a:lnTo>
                    <a:pt x="31585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73865" y="2737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42321" y="263212"/>
              <a:ext cx="9066" cy="263213"/>
            </a:xfrm>
            <a:custGeom>
              <a:avLst/>
              <a:gdLst/>
              <a:ahLst/>
              <a:cxnLst/>
              <a:rect l="0" t="0" r="0" b="0"/>
              <a:pathLst>
                <a:path w="9066" h="263213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1170" y="163632"/>
                  </a:lnTo>
                  <a:lnTo>
                    <a:pt x="9065" y="226052"/>
                  </a:lnTo>
                  <a:lnTo>
                    <a:pt x="6758" y="243967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47564" y="389554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09839" y="0"/>
                  </a:lnTo>
                  <a:lnTo>
                    <a:pt x="50123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05492" y="365045"/>
              <a:ext cx="165736" cy="140350"/>
            </a:xfrm>
            <a:custGeom>
              <a:avLst/>
              <a:gdLst/>
              <a:ahLst/>
              <a:cxnLst/>
              <a:rect l="0" t="0" r="0" b="0"/>
              <a:pathLst>
                <a:path w="165736" h="140350">
                  <a:moveTo>
                    <a:pt x="0" y="77151"/>
                  </a:moveTo>
                  <a:lnTo>
                    <a:pt x="48931" y="68818"/>
                  </a:lnTo>
                  <a:lnTo>
                    <a:pt x="102472" y="61467"/>
                  </a:lnTo>
                  <a:lnTo>
                    <a:pt x="145673" y="47580"/>
                  </a:lnTo>
                  <a:lnTo>
                    <a:pt x="162620" y="36323"/>
                  </a:lnTo>
                  <a:lnTo>
                    <a:pt x="165735" y="30045"/>
                  </a:lnTo>
                  <a:lnTo>
                    <a:pt x="165472" y="23520"/>
                  </a:lnTo>
                  <a:lnTo>
                    <a:pt x="162957" y="16831"/>
                  </a:lnTo>
                  <a:lnTo>
                    <a:pt x="150804" y="6279"/>
                  </a:lnTo>
                  <a:lnTo>
                    <a:pt x="142650" y="1827"/>
                  </a:lnTo>
                  <a:lnTo>
                    <a:pt x="124231" y="0"/>
                  </a:lnTo>
                  <a:lnTo>
                    <a:pt x="105517" y="4257"/>
                  </a:lnTo>
                  <a:lnTo>
                    <a:pt x="89400" y="13948"/>
                  </a:lnTo>
                  <a:lnTo>
                    <a:pt x="77558" y="29174"/>
                  </a:lnTo>
                  <a:lnTo>
                    <a:pt x="60424" y="73134"/>
                  </a:lnTo>
                  <a:lnTo>
                    <a:pt x="59220" y="96423"/>
                  </a:lnTo>
                  <a:lnTo>
                    <a:pt x="63755" y="117302"/>
                  </a:lnTo>
                  <a:lnTo>
                    <a:pt x="73569" y="134381"/>
                  </a:lnTo>
                  <a:lnTo>
                    <a:pt x="81801" y="138701"/>
                  </a:lnTo>
                  <a:lnTo>
                    <a:pt x="122396" y="140349"/>
                  </a:lnTo>
                  <a:lnTo>
                    <a:pt x="147399" y="1403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95046" y="315636"/>
              <a:ext cx="115988" cy="177466"/>
            </a:xfrm>
            <a:custGeom>
              <a:avLst/>
              <a:gdLst/>
              <a:ahLst/>
              <a:cxnLst/>
              <a:rect l="0" t="0" r="0" b="0"/>
              <a:pathLst>
                <a:path w="115988" h="177466">
                  <a:moveTo>
                    <a:pt x="0" y="94975"/>
                  </a:moveTo>
                  <a:lnTo>
                    <a:pt x="42692" y="91855"/>
                  </a:lnTo>
                  <a:lnTo>
                    <a:pt x="73871" y="80403"/>
                  </a:lnTo>
                  <a:lnTo>
                    <a:pt x="110258" y="55572"/>
                  </a:lnTo>
                  <a:lnTo>
                    <a:pt x="114450" y="46479"/>
                  </a:lnTo>
                  <a:lnTo>
                    <a:pt x="115987" y="23898"/>
                  </a:lnTo>
                  <a:lnTo>
                    <a:pt x="112420" y="14835"/>
                  </a:lnTo>
                  <a:lnTo>
                    <a:pt x="99098" y="1646"/>
                  </a:lnTo>
                  <a:lnTo>
                    <a:pt x="90632" y="0"/>
                  </a:lnTo>
                  <a:lnTo>
                    <a:pt x="71866" y="4411"/>
                  </a:lnTo>
                  <a:lnTo>
                    <a:pt x="47160" y="20048"/>
                  </a:lnTo>
                  <a:lnTo>
                    <a:pt x="35388" y="35938"/>
                  </a:lnTo>
                  <a:lnTo>
                    <a:pt x="27426" y="57038"/>
                  </a:lnTo>
                  <a:lnTo>
                    <a:pt x="23888" y="85913"/>
                  </a:lnTo>
                  <a:lnTo>
                    <a:pt x="28554" y="112004"/>
                  </a:lnTo>
                  <a:lnTo>
                    <a:pt x="44336" y="143304"/>
                  </a:lnTo>
                  <a:lnTo>
                    <a:pt x="66949" y="167397"/>
                  </a:lnTo>
                  <a:lnTo>
                    <a:pt x="76218" y="174841"/>
                  </a:lnTo>
                  <a:lnTo>
                    <a:pt x="84737" y="177465"/>
                  </a:lnTo>
                  <a:lnTo>
                    <a:pt x="92756" y="176875"/>
                  </a:lnTo>
                  <a:lnTo>
                    <a:pt x="115814" y="1686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81408" y="370688"/>
              <a:ext cx="161080" cy="134680"/>
            </a:xfrm>
            <a:custGeom>
              <a:avLst/>
              <a:gdLst/>
              <a:ahLst/>
              <a:cxnLst/>
              <a:rect l="0" t="0" r="0" b="0"/>
              <a:pathLst>
                <a:path w="161080" h="134680">
                  <a:moveTo>
                    <a:pt x="87379" y="71508"/>
                  </a:moveTo>
                  <a:lnTo>
                    <a:pt x="92968" y="54741"/>
                  </a:lnTo>
                  <a:lnTo>
                    <a:pt x="92593" y="37150"/>
                  </a:lnTo>
                  <a:lnTo>
                    <a:pt x="90855" y="27546"/>
                  </a:lnTo>
                  <a:lnTo>
                    <a:pt x="79565" y="10635"/>
                  </a:lnTo>
                  <a:lnTo>
                    <a:pt x="71641" y="2850"/>
                  </a:lnTo>
                  <a:lnTo>
                    <a:pt x="62849" y="0"/>
                  </a:lnTo>
                  <a:lnTo>
                    <a:pt x="43722" y="3072"/>
                  </a:lnTo>
                  <a:lnTo>
                    <a:pt x="18811" y="17956"/>
                  </a:lnTo>
                  <a:lnTo>
                    <a:pt x="6992" y="33669"/>
                  </a:lnTo>
                  <a:lnTo>
                    <a:pt x="2202" y="42773"/>
                  </a:lnTo>
                  <a:lnTo>
                    <a:pt x="0" y="62247"/>
                  </a:lnTo>
                  <a:lnTo>
                    <a:pt x="8118" y="103344"/>
                  </a:lnTo>
                  <a:lnTo>
                    <a:pt x="20566" y="121143"/>
                  </a:lnTo>
                  <a:lnTo>
                    <a:pt x="28799" y="129164"/>
                  </a:lnTo>
                  <a:lnTo>
                    <a:pt x="36628" y="131003"/>
                  </a:lnTo>
                  <a:lnTo>
                    <a:pt x="44186" y="128719"/>
                  </a:lnTo>
                  <a:lnTo>
                    <a:pt x="51565" y="123687"/>
                  </a:lnTo>
                  <a:lnTo>
                    <a:pt x="62883" y="108737"/>
                  </a:lnTo>
                  <a:lnTo>
                    <a:pt x="79681" y="70543"/>
                  </a:lnTo>
                  <a:lnTo>
                    <a:pt x="83417" y="67355"/>
                  </a:lnTo>
                  <a:lnTo>
                    <a:pt x="87077" y="68740"/>
                  </a:lnTo>
                  <a:lnTo>
                    <a:pt x="94264" y="79637"/>
                  </a:lnTo>
                  <a:lnTo>
                    <a:pt x="111529" y="112108"/>
                  </a:lnTo>
                  <a:lnTo>
                    <a:pt x="117517" y="119632"/>
                  </a:lnTo>
                  <a:lnTo>
                    <a:pt x="133529" y="127992"/>
                  </a:lnTo>
                  <a:lnTo>
                    <a:pt x="161079" y="1346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66575" y="365552"/>
              <a:ext cx="112783" cy="134943"/>
            </a:xfrm>
            <a:custGeom>
              <a:avLst/>
              <a:gdLst/>
              <a:ahLst/>
              <a:cxnLst/>
              <a:rect l="0" t="0" r="0" b="0"/>
              <a:pathLst>
                <a:path w="112783" h="134943">
                  <a:moveTo>
                    <a:pt x="81197" y="24002"/>
                  </a:moveTo>
                  <a:lnTo>
                    <a:pt x="63216" y="8361"/>
                  </a:lnTo>
                  <a:lnTo>
                    <a:pt x="46299" y="283"/>
                  </a:lnTo>
                  <a:lnTo>
                    <a:pt x="38044" y="0"/>
                  </a:lnTo>
                  <a:lnTo>
                    <a:pt x="22633" y="5926"/>
                  </a:lnTo>
                  <a:lnTo>
                    <a:pt x="11105" y="19477"/>
                  </a:lnTo>
                  <a:lnTo>
                    <a:pt x="3251" y="38369"/>
                  </a:lnTo>
                  <a:lnTo>
                    <a:pt x="0" y="74142"/>
                  </a:lnTo>
                  <a:lnTo>
                    <a:pt x="3385" y="96589"/>
                  </a:lnTo>
                  <a:lnTo>
                    <a:pt x="11909" y="115145"/>
                  </a:lnTo>
                  <a:lnTo>
                    <a:pt x="17457" y="123368"/>
                  </a:lnTo>
                  <a:lnTo>
                    <a:pt x="25836" y="128851"/>
                  </a:lnTo>
                  <a:lnTo>
                    <a:pt x="47623" y="134942"/>
                  </a:lnTo>
                  <a:lnTo>
                    <a:pt x="80608" y="132782"/>
                  </a:lnTo>
                  <a:lnTo>
                    <a:pt x="112782" y="1187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32000" y="231626"/>
              <a:ext cx="136871" cy="252685"/>
            </a:xfrm>
            <a:custGeom>
              <a:avLst/>
              <a:gdLst/>
              <a:ahLst/>
              <a:cxnLst/>
              <a:rect l="0" t="0" r="0" b="0"/>
              <a:pathLst>
                <a:path w="136871" h="252685">
                  <a:moveTo>
                    <a:pt x="0" y="0"/>
                  </a:moveTo>
                  <a:lnTo>
                    <a:pt x="0" y="58617"/>
                  </a:lnTo>
                  <a:lnTo>
                    <a:pt x="1169" y="112791"/>
                  </a:lnTo>
                  <a:lnTo>
                    <a:pt x="8333" y="171672"/>
                  </a:lnTo>
                  <a:lnTo>
                    <a:pt x="10094" y="233692"/>
                  </a:lnTo>
                  <a:lnTo>
                    <a:pt x="10239" y="238853"/>
                  </a:lnTo>
                  <a:lnTo>
                    <a:pt x="10400" y="232109"/>
                  </a:lnTo>
                  <a:lnTo>
                    <a:pt x="39202" y="169038"/>
                  </a:lnTo>
                  <a:lnTo>
                    <a:pt x="50958" y="152727"/>
                  </a:lnTo>
                  <a:lnTo>
                    <a:pt x="58538" y="148612"/>
                  </a:lnTo>
                  <a:lnTo>
                    <a:pt x="76320" y="147158"/>
                  </a:lnTo>
                  <a:lnTo>
                    <a:pt x="92801" y="153531"/>
                  </a:lnTo>
                  <a:lnTo>
                    <a:pt x="100472" y="158506"/>
                  </a:lnTo>
                  <a:lnTo>
                    <a:pt x="112114" y="173393"/>
                  </a:lnTo>
                  <a:lnTo>
                    <a:pt x="131704" y="220579"/>
                  </a:lnTo>
                  <a:lnTo>
                    <a:pt x="13687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24410" y="333577"/>
              <a:ext cx="207715" cy="152117"/>
            </a:xfrm>
            <a:custGeom>
              <a:avLst/>
              <a:gdLst/>
              <a:ahLst/>
              <a:cxnLst/>
              <a:rect l="0" t="0" r="0" b="0"/>
              <a:pathLst>
                <a:path w="207715" h="152117">
                  <a:moveTo>
                    <a:pt x="123486" y="55977"/>
                  </a:moveTo>
                  <a:lnTo>
                    <a:pt x="113911" y="31930"/>
                  </a:lnTo>
                  <a:lnTo>
                    <a:pt x="103243" y="17603"/>
                  </a:lnTo>
                  <a:lnTo>
                    <a:pt x="78494" y="1973"/>
                  </a:lnTo>
                  <a:lnTo>
                    <a:pt x="59036" y="0"/>
                  </a:lnTo>
                  <a:lnTo>
                    <a:pt x="48934" y="1111"/>
                  </a:lnTo>
                  <a:lnTo>
                    <a:pt x="31470" y="11705"/>
                  </a:lnTo>
                  <a:lnTo>
                    <a:pt x="17079" y="28112"/>
                  </a:lnTo>
                  <a:lnTo>
                    <a:pt x="6784" y="47102"/>
                  </a:lnTo>
                  <a:lnTo>
                    <a:pt x="0" y="88702"/>
                  </a:lnTo>
                  <a:lnTo>
                    <a:pt x="3579" y="126895"/>
                  </a:lnTo>
                  <a:lnTo>
                    <a:pt x="8453" y="136011"/>
                  </a:lnTo>
                  <a:lnTo>
                    <a:pt x="23227" y="149259"/>
                  </a:lnTo>
                  <a:lnTo>
                    <a:pt x="32080" y="152090"/>
                  </a:lnTo>
                  <a:lnTo>
                    <a:pt x="51276" y="152116"/>
                  </a:lnTo>
                  <a:lnTo>
                    <a:pt x="68386" y="141989"/>
                  </a:lnTo>
                  <a:lnTo>
                    <a:pt x="91172" y="113438"/>
                  </a:lnTo>
                  <a:lnTo>
                    <a:pt x="114243" y="67457"/>
                  </a:lnTo>
                  <a:lnTo>
                    <a:pt x="117324" y="65970"/>
                  </a:lnTo>
                  <a:lnTo>
                    <a:pt x="119378" y="70828"/>
                  </a:lnTo>
                  <a:lnTo>
                    <a:pt x="124000" y="88314"/>
                  </a:lnTo>
                  <a:lnTo>
                    <a:pt x="152554" y="125804"/>
                  </a:lnTo>
                  <a:lnTo>
                    <a:pt x="178502" y="141527"/>
                  </a:lnTo>
                  <a:lnTo>
                    <a:pt x="185900" y="143426"/>
                  </a:lnTo>
                  <a:lnTo>
                    <a:pt x="207714" y="1402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54447" y="315854"/>
              <a:ext cx="125813" cy="154707"/>
            </a:xfrm>
            <a:custGeom>
              <a:avLst/>
              <a:gdLst/>
              <a:ahLst/>
              <a:cxnLst/>
              <a:rect l="0" t="0" r="0" b="0"/>
              <a:pathLst>
                <a:path w="125813" h="154707">
                  <a:moveTo>
                    <a:pt x="93491" y="0"/>
                  </a:moveTo>
                  <a:lnTo>
                    <a:pt x="50799" y="3120"/>
                  </a:lnTo>
                  <a:lnTo>
                    <a:pt x="19620" y="14573"/>
                  </a:lnTo>
                  <a:lnTo>
                    <a:pt x="9148" y="20244"/>
                  </a:lnTo>
                  <a:lnTo>
                    <a:pt x="3337" y="27534"/>
                  </a:lnTo>
                  <a:lnTo>
                    <a:pt x="633" y="35904"/>
                  </a:lnTo>
                  <a:lnTo>
                    <a:pt x="0" y="44993"/>
                  </a:lnTo>
                  <a:lnTo>
                    <a:pt x="3088" y="52222"/>
                  </a:lnTo>
                  <a:lnTo>
                    <a:pt x="15877" y="63374"/>
                  </a:lnTo>
                  <a:lnTo>
                    <a:pt x="71110" y="83793"/>
                  </a:lnTo>
                  <a:lnTo>
                    <a:pt x="91732" y="92224"/>
                  </a:lnTo>
                  <a:lnTo>
                    <a:pt x="108697" y="103770"/>
                  </a:lnTo>
                  <a:lnTo>
                    <a:pt x="120916" y="119820"/>
                  </a:lnTo>
                  <a:lnTo>
                    <a:pt x="125812" y="129013"/>
                  </a:lnTo>
                  <a:lnTo>
                    <a:pt x="125567" y="136312"/>
                  </a:lnTo>
                  <a:lnTo>
                    <a:pt x="121894" y="142347"/>
                  </a:lnTo>
                  <a:lnTo>
                    <a:pt x="115936" y="147541"/>
                  </a:lnTo>
                  <a:lnTo>
                    <a:pt x="96837" y="153311"/>
                  </a:lnTo>
                  <a:lnTo>
                    <a:pt x="72751" y="154706"/>
                  </a:lnTo>
                  <a:lnTo>
                    <a:pt x="19791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95177" y="325672"/>
              <a:ext cx="242357" cy="143688"/>
            </a:xfrm>
            <a:custGeom>
              <a:avLst/>
              <a:gdLst/>
              <a:ahLst/>
              <a:cxnLst/>
              <a:rect l="0" t="0" r="0" b="0"/>
              <a:pathLst>
                <a:path w="242357" h="143688">
                  <a:moveTo>
                    <a:pt x="116014" y="42825"/>
                  </a:moveTo>
                  <a:lnTo>
                    <a:pt x="110425" y="26057"/>
                  </a:lnTo>
                  <a:lnTo>
                    <a:pt x="98322" y="11586"/>
                  </a:lnTo>
                  <a:lnTo>
                    <a:pt x="90182" y="4452"/>
                  </a:lnTo>
                  <a:lnTo>
                    <a:pt x="81245" y="865"/>
                  </a:lnTo>
                  <a:lnTo>
                    <a:pt x="61957" y="0"/>
                  </a:lnTo>
                  <a:lnTo>
                    <a:pt x="31367" y="11679"/>
                  </a:lnTo>
                  <a:lnTo>
                    <a:pt x="5666" y="35546"/>
                  </a:lnTo>
                  <a:lnTo>
                    <a:pt x="1504" y="46161"/>
                  </a:lnTo>
                  <a:lnTo>
                    <a:pt x="0" y="70434"/>
                  </a:lnTo>
                  <a:lnTo>
                    <a:pt x="11320" y="104818"/>
                  </a:lnTo>
                  <a:lnTo>
                    <a:pt x="29492" y="131643"/>
                  </a:lnTo>
                  <a:lnTo>
                    <a:pt x="49094" y="140791"/>
                  </a:lnTo>
                  <a:lnTo>
                    <a:pt x="72234" y="143687"/>
                  </a:lnTo>
                  <a:lnTo>
                    <a:pt x="94217" y="141075"/>
                  </a:lnTo>
                  <a:lnTo>
                    <a:pt x="112566" y="129775"/>
                  </a:lnTo>
                  <a:lnTo>
                    <a:pt x="127350" y="113055"/>
                  </a:lnTo>
                  <a:lnTo>
                    <a:pt x="137820" y="93925"/>
                  </a:lnTo>
                  <a:lnTo>
                    <a:pt x="143420" y="90930"/>
                  </a:lnTo>
                  <a:lnTo>
                    <a:pt x="149492" y="92442"/>
                  </a:lnTo>
                  <a:lnTo>
                    <a:pt x="202432" y="128922"/>
                  </a:lnTo>
                  <a:lnTo>
                    <a:pt x="242356" y="1375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27345" y="305817"/>
              <a:ext cx="153182" cy="335015"/>
            </a:xfrm>
            <a:custGeom>
              <a:avLst/>
              <a:gdLst/>
              <a:ahLst/>
              <a:cxnLst/>
              <a:rect l="0" t="0" r="0" b="0"/>
              <a:pathLst>
                <a:path w="153182" h="335015">
                  <a:moveTo>
                    <a:pt x="20758" y="146908"/>
                  </a:moveTo>
                  <a:lnTo>
                    <a:pt x="12425" y="195839"/>
                  </a:lnTo>
                  <a:lnTo>
                    <a:pt x="16253" y="254969"/>
                  </a:lnTo>
                  <a:lnTo>
                    <a:pt x="28498" y="317463"/>
                  </a:lnTo>
                  <a:lnTo>
                    <a:pt x="28878" y="335014"/>
                  </a:lnTo>
                  <a:lnTo>
                    <a:pt x="27341" y="333143"/>
                  </a:lnTo>
                  <a:lnTo>
                    <a:pt x="14389" y="290149"/>
                  </a:lnTo>
                  <a:lnTo>
                    <a:pt x="11051" y="232048"/>
                  </a:lnTo>
                  <a:lnTo>
                    <a:pt x="4803" y="175164"/>
                  </a:lnTo>
                  <a:lnTo>
                    <a:pt x="1213" y="127334"/>
                  </a:lnTo>
                  <a:lnTo>
                    <a:pt x="0" y="67176"/>
                  </a:lnTo>
                  <a:lnTo>
                    <a:pt x="2129" y="26707"/>
                  </a:lnTo>
                  <a:lnTo>
                    <a:pt x="10919" y="7308"/>
                  </a:lnTo>
                  <a:lnTo>
                    <a:pt x="18878" y="2368"/>
                  </a:lnTo>
                  <a:lnTo>
                    <a:pt x="40200" y="0"/>
                  </a:lnTo>
                  <a:lnTo>
                    <a:pt x="78511" y="10833"/>
                  </a:lnTo>
                  <a:lnTo>
                    <a:pt x="132738" y="50523"/>
                  </a:lnTo>
                  <a:lnTo>
                    <a:pt x="141035" y="58085"/>
                  </a:lnTo>
                  <a:lnTo>
                    <a:pt x="150254" y="78965"/>
                  </a:lnTo>
                  <a:lnTo>
                    <a:pt x="153181" y="102673"/>
                  </a:lnTo>
                  <a:lnTo>
                    <a:pt x="150583" y="124908"/>
                  </a:lnTo>
                  <a:lnTo>
                    <a:pt x="144743" y="133411"/>
                  </a:lnTo>
                  <a:lnTo>
                    <a:pt x="125775" y="145979"/>
                  </a:lnTo>
                  <a:lnTo>
                    <a:pt x="73401" y="1574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16559" y="301535"/>
              <a:ext cx="160375" cy="172248"/>
            </a:xfrm>
            <a:custGeom>
              <a:avLst/>
              <a:gdLst/>
              <a:ahLst/>
              <a:cxnLst/>
              <a:rect l="0" t="0" r="0" b="0"/>
              <a:pathLst>
                <a:path w="160375" h="172248">
                  <a:moveTo>
                    <a:pt x="0" y="109076"/>
                  </a:moveTo>
                  <a:lnTo>
                    <a:pt x="16767" y="103487"/>
                  </a:lnTo>
                  <a:lnTo>
                    <a:pt x="34358" y="103862"/>
                  </a:lnTo>
                  <a:lnTo>
                    <a:pt x="53875" y="105589"/>
                  </a:lnTo>
                  <a:lnTo>
                    <a:pt x="115922" y="90914"/>
                  </a:lnTo>
                  <a:lnTo>
                    <a:pt x="136918" y="84236"/>
                  </a:lnTo>
                  <a:lnTo>
                    <a:pt x="151709" y="71130"/>
                  </a:lnTo>
                  <a:lnTo>
                    <a:pt x="157292" y="62722"/>
                  </a:lnTo>
                  <a:lnTo>
                    <a:pt x="160374" y="44020"/>
                  </a:lnTo>
                  <a:lnTo>
                    <a:pt x="159559" y="34120"/>
                  </a:lnTo>
                  <a:lnTo>
                    <a:pt x="155505" y="26350"/>
                  </a:lnTo>
                  <a:lnTo>
                    <a:pt x="141643" y="14597"/>
                  </a:lnTo>
                  <a:lnTo>
                    <a:pt x="108519" y="1404"/>
                  </a:lnTo>
                  <a:lnTo>
                    <a:pt x="85665" y="0"/>
                  </a:lnTo>
                  <a:lnTo>
                    <a:pt x="64979" y="4446"/>
                  </a:lnTo>
                  <a:lnTo>
                    <a:pt x="47987" y="14221"/>
                  </a:lnTo>
                  <a:lnTo>
                    <a:pt x="25267" y="38467"/>
                  </a:lnTo>
                  <a:lnTo>
                    <a:pt x="17079" y="60926"/>
                  </a:lnTo>
                  <a:lnTo>
                    <a:pt x="14610" y="85336"/>
                  </a:lnTo>
                  <a:lnTo>
                    <a:pt x="17411" y="107884"/>
                  </a:lnTo>
                  <a:lnTo>
                    <a:pt x="25676" y="126483"/>
                  </a:lnTo>
                  <a:lnTo>
                    <a:pt x="50045" y="157488"/>
                  </a:lnTo>
                  <a:lnTo>
                    <a:pt x="72935" y="165687"/>
                  </a:lnTo>
                  <a:lnTo>
                    <a:pt x="112467" y="170303"/>
                  </a:lnTo>
                  <a:lnTo>
                    <a:pt x="147399" y="1722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48186" y="325724"/>
              <a:ext cx="105286" cy="165327"/>
            </a:xfrm>
            <a:custGeom>
              <a:avLst/>
              <a:gdLst/>
              <a:ahLst/>
              <a:cxnLst/>
              <a:rect l="0" t="0" r="0" b="0"/>
              <a:pathLst>
                <a:path w="105286" h="165327">
                  <a:moveTo>
                    <a:pt x="0" y="42773"/>
                  </a:moveTo>
                  <a:lnTo>
                    <a:pt x="5589" y="104866"/>
                  </a:lnTo>
                  <a:lnTo>
                    <a:pt x="26364" y="146675"/>
                  </a:lnTo>
                  <a:lnTo>
                    <a:pt x="39403" y="163431"/>
                  </a:lnTo>
                  <a:lnTo>
                    <a:pt x="42646" y="165326"/>
                  </a:lnTo>
                  <a:lnTo>
                    <a:pt x="43638" y="163079"/>
                  </a:lnTo>
                  <a:lnTo>
                    <a:pt x="36826" y="134257"/>
                  </a:lnTo>
                  <a:lnTo>
                    <a:pt x="12490" y="81337"/>
                  </a:lnTo>
                  <a:lnTo>
                    <a:pt x="2467" y="28034"/>
                  </a:lnTo>
                  <a:lnTo>
                    <a:pt x="5154" y="17739"/>
                  </a:lnTo>
                  <a:lnTo>
                    <a:pt x="10455" y="9706"/>
                  </a:lnTo>
                  <a:lnTo>
                    <a:pt x="17498" y="3181"/>
                  </a:lnTo>
                  <a:lnTo>
                    <a:pt x="26873" y="0"/>
                  </a:lnTo>
                  <a:lnTo>
                    <a:pt x="72422" y="182"/>
                  </a:lnTo>
                  <a:lnTo>
                    <a:pt x="105285" y="6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30016" y="326383"/>
              <a:ext cx="81384" cy="147400"/>
            </a:xfrm>
            <a:custGeom>
              <a:avLst/>
              <a:gdLst/>
              <a:ahLst/>
              <a:cxnLst/>
              <a:rect l="0" t="0" r="0" b="0"/>
              <a:pathLst>
                <a:path w="81384" h="147400">
                  <a:moveTo>
                    <a:pt x="70854" y="0"/>
                  </a:moveTo>
                  <a:lnTo>
                    <a:pt x="48497" y="0"/>
                  </a:lnTo>
                  <a:lnTo>
                    <a:pt x="31282" y="6239"/>
                  </a:lnTo>
                  <a:lnTo>
                    <a:pt x="23416" y="11178"/>
                  </a:lnTo>
                  <a:lnTo>
                    <a:pt x="11556" y="26025"/>
                  </a:lnTo>
                  <a:lnTo>
                    <a:pt x="6756" y="34898"/>
                  </a:lnTo>
                  <a:lnTo>
                    <a:pt x="0" y="75331"/>
                  </a:lnTo>
                  <a:lnTo>
                    <a:pt x="4658" y="98211"/>
                  </a:lnTo>
                  <a:lnTo>
                    <a:pt x="20435" y="124246"/>
                  </a:lnTo>
                  <a:lnTo>
                    <a:pt x="26713" y="131964"/>
                  </a:lnTo>
                  <a:lnTo>
                    <a:pt x="46167" y="140539"/>
                  </a:lnTo>
                  <a:lnTo>
                    <a:pt x="81383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77331" y="320389"/>
              <a:ext cx="111916" cy="155655"/>
            </a:xfrm>
            <a:custGeom>
              <a:avLst/>
              <a:gdLst/>
              <a:ahLst/>
              <a:cxnLst/>
              <a:rect l="0" t="0" r="0" b="0"/>
              <a:pathLst>
                <a:path w="111916" h="155655">
                  <a:moveTo>
                    <a:pt x="28824" y="90222"/>
                  </a:moveTo>
                  <a:lnTo>
                    <a:pt x="82699" y="71094"/>
                  </a:lnTo>
                  <a:lnTo>
                    <a:pt x="103071" y="59884"/>
                  </a:lnTo>
                  <a:lnTo>
                    <a:pt x="108738" y="52449"/>
                  </a:lnTo>
                  <a:lnTo>
                    <a:pt x="111346" y="43983"/>
                  </a:lnTo>
                  <a:lnTo>
                    <a:pt x="111915" y="34829"/>
                  </a:lnTo>
                  <a:lnTo>
                    <a:pt x="106308" y="18420"/>
                  </a:lnTo>
                  <a:lnTo>
                    <a:pt x="101537" y="10768"/>
                  </a:lnTo>
                  <a:lnTo>
                    <a:pt x="93677" y="5667"/>
                  </a:lnTo>
                  <a:lnTo>
                    <a:pt x="72465" y="0"/>
                  </a:lnTo>
                  <a:lnTo>
                    <a:pt x="62598" y="828"/>
                  </a:lnTo>
                  <a:lnTo>
                    <a:pt x="45395" y="7987"/>
                  </a:lnTo>
                  <a:lnTo>
                    <a:pt x="22556" y="30761"/>
                  </a:lnTo>
                  <a:lnTo>
                    <a:pt x="6560" y="59736"/>
                  </a:lnTo>
                  <a:lnTo>
                    <a:pt x="0" y="96137"/>
                  </a:lnTo>
                  <a:lnTo>
                    <a:pt x="4705" y="119757"/>
                  </a:lnTo>
                  <a:lnTo>
                    <a:pt x="9235" y="130969"/>
                  </a:lnTo>
                  <a:lnTo>
                    <a:pt x="23627" y="146546"/>
                  </a:lnTo>
                  <a:lnTo>
                    <a:pt x="32379" y="152338"/>
                  </a:lnTo>
                  <a:lnTo>
                    <a:pt x="51461" y="155654"/>
                  </a:lnTo>
                  <a:lnTo>
                    <a:pt x="69300" y="153228"/>
                  </a:lnTo>
                  <a:lnTo>
                    <a:pt x="91995" y="1428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53554" y="344613"/>
              <a:ext cx="168457" cy="150227"/>
            </a:xfrm>
            <a:custGeom>
              <a:avLst/>
              <a:gdLst/>
              <a:ahLst/>
              <a:cxnLst/>
              <a:rect l="0" t="0" r="0" b="0"/>
              <a:pathLst>
                <a:path w="168457" h="150227">
                  <a:moveTo>
                    <a:pt x="0" y="34412"/>
                  </a:moveTo>
                  <a:lnTo>
                    <a:pt x="5589" y="96505"/>
                  </a:lnTo>
                  <a:lnTo>
                    <a:pt x="15619" y="132465"/>
                  </a:lnTo>
                  <a:lnTo>
                    <a:pt x="13571" y="127125"/>
                  </a:lnTo>
                  <a:lnTo>
                    <a:pt x="7810" y="65613"/>
                  </a:lnTo>
                  <a:lnTo>
                    <a:pt x="5206" y="51703"/>
                  </a:lnTo>
                  <a:lnTo>
                    <a:pt x="8553" y="30009"/>
                  </a:lnTo>
                  <a:lnTo>
                    <a:pt x="12721" y="20948"/>
                  </a:lnTo>
                  <a:lnTo>
                    <a:pt x="26711" y="7761"/>
                  </a:lnTo>
                  <a:lnTo>
                    <a:pt x="35355" y="2607"/>
                  </a:lnTo>
                  <a:lnTo>
                    <a:pt x="54318" y="0"/>
                  </a:lnTo>
                  <a:lnTo>
                    <a:pt x="64288" y="942"/>
                  </a:lnTo>
                  <a:lnTo>
                    <a:pt x="81605" y="8228"/>
                  </a:lnTo>
                  <a:lnTo>
                    <a:pt x="111786" y="31970"/>
                  </a:lnTo>
                  <a:lnTo>
                    <a:pt x="127619" y="57865"/>
                  </a:lnTo>
                  <a:lnTo>
                    <a:pt x="150713" y="118851"/>
                  </a:lnTo>
                  <a:lnTo>
                    <a:pt x="168456" y="1502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679115" y="136870"/>
              <a:ext cx="58709" cy="357970"/>
            </a:xfrm>
            <a:custGeom>
              <a:avLst/>
              <a:gdLst/>
              <a:ahLst/>
              <a:cxnLst/>
              <a:rect l="0" t="0" r="0" b="0"/>
              <a:pathLst>
                <a:path w="58709" h="357970">
                  <a:moveTo>
                    <a:pt x="6066" y="0"/>
                  </a:moveTo>
                  <a:lnTo>
                    <a:pt x="0" y="33622"/>
                  </a:lnTo>
                  <a:lnTo>
                    <a:pt x="7640" y="85323"/>
                  </a:lnTo>
                  <a:lnTo>
                    <a:pt x="14826" y="146186"/>
                  </a:lnTo>
                  <a:lnTo>
                    <a:pt x="24650" y="198892"/>
                  </a:lnTo>
                  <a:lnTo>
                    <a:pt x="34737" y="253150"/>
                  </a:lnTo>
                  <a:lnTo>
                    <a:pt x="42665" y="308928"/>
                  </a:lnTo>
                  <a:lnTo>
                    <a:pt x="58708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11482" y="273740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73092" y="8334"/>
                  </a:lnTo>
                  <a:lnTo>
                    <a:pt x="121668" y="15685"/>
                  </a:lnTo>
                  <a:lnTo>
                    <a:pt x="66450" y="19996"/>
                  </a:lnTo>
                  <a:lnTo>
                    <a:pt x="19841" y="2084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79025" y="509838"/>
              <a:ext cx="4379856" cy="100815"/>
            </a:xfrm>
            <a:custGeom>
              <a:avLst/>
              <a:gdLst/>
              <a:ahLst/>
              <a:cxnLst/>
              <a:rect l="0" t="0" r="0" b="0"/>
              <a:pathLst>
                <a:path w="4379856" h="100815">
                  <a:moveTo>
                    <a:pt x="4379855" y="48172"/>
                  </a:moveTo>
                  <a:lnTo>
                    <a:pt x="4342378" y="39839"/>
                  </a:lnTo>
                  <a:lnTo>
                    <a:pt x="4285365" y="38077"/>
                  </a:lnTo>
                  <a:lnTo>
                    <a:pt x="4223349" y="42914"/>
                  </a:lnTo>
                  <a:lnTo>
                    <a:pt x="4161067" y="38337"/>
                  </a:lnTo>
                  <a:lnTo>
                    <a:pt x="4105877" y="37781"/>
                  </a:lnTo>
                  <a:lnTo>
                    <a:pt x="4044327" y="37670"/>
                  </a:lnTo>
                  <a:lnTo>
                    <a:pt x="3984248" y="30413"/>
                  </a:lnTo>
                  <a:lnTo>
                    <a:pt x="3930441" y="24647"/>
                  </a:lnTo>
                  <a:lnTo>
                    <a:pt x="3880081" y="18179"/>
                  </a:lnTo>
                  <a:lnTo>
                    <a:pt x="3817837" y="16901"/>
                  </a:lnTo>
                  <a:lnTo>
                    <a:pt x="3756150" y="16649"/>
                  </a:lnTo>
                  <a:lnTo>
                    <a:pt x="3705284" y="16605"/>
                  </a:lnTo>
                  <a:lnTo>
                    <a:pt x="3656287" y="16592"/>
                  </a:lnTo>
                  <a:lnTo>
                    <a:pt x="3597810" y="16587"/>
                  </a:lnTo>
                  <a:lnTo>
                    <a:pt x="3540028" y="16587"/>
                  </a:lnTo>
                  <a:lnTo>
                    <a:pt x="3476622" y="16586"/>
                  </a:lnTo>
                  <a:lnTo>
                    <a:pt x="3429828" y="16586"/>
                  </a:lnTo>
                  <a:lnTo>
                    <a:pt x="3367203" y="16586"/>
                  </a:lnTo>
                  <a:lnTo>
                    <a:pt x="3318379" y="10997"/>
                  </a:lnTo>
                  <a:lnTo>
                    <a:pt x="3256715" y="7034"/>
                  </a:lnTo>
                  <a:lnTo>
                    <a:pt x="3206613" y="6347"/>
                  </a:lnTo>
                  <a:lnTo>
                    <a:pt x="3154723" y="6144"/>
                  </a:lnTo>
                  <a:lnTo>
                    <a:pt x="3102304" y="4913"/>
                  </a:lnTo>
                  <a:lnTo>
                    <a:pt x="3049727" y="0"/>
                  </a:lnTo>
                  <a:lnTo>
                    <a:pt x="2998275" y="3743"/>
                  </a:lnTo>
                  <a:lnTo>
                    <a:pt x="2935254" y="5601"/>
                  </a:lnTo>
                  <a:lnTo>
                    <a:pt x="2881038" y="5922"/>
                  </a:lnTo>
                  <a:lnTo>
                    <a:pt x="2823640" y="6018"/>
                  </a:lnTo>
                  <a:lnTo>
                    <a:pt x="2769589" y="9166"/>
                  </a:lnTo>
                  <a:lnTo>
                    <a:pt x="2716529" y="14388"/>
                  </a:lnTo>
                  <a:lnTo>
                    <a:pt x="2663762" y="15935"/>
                  </a:lnTo>
                  <a:lnTo>
                    <a:pt x="2607964" y="16393"/>
                  </a:lnTo>
                  <a:lnTo>
                    <a:pt x="2550097" y="16529"/>
                  </a:lnTo>
                  <a:lnTo>
                    <a:pt x="2495906" y="16569"/>
                  </a:lnTo>
                  <a:lnTo>
                    <a:pt x="2439685" y="16581"/>
                  </a:lnTo>
                  <a:lnTo>
                    <a:pt x="2381694" y="16585"/>
                  </a:lnTo>
                  <a:lnTo>
                    <a:pt x="2327466" y="16586"/>
                  </a:lnTo>
                  <a:lnTo>
                    <a:pt x="2271234" y="16586"/>
                  </a:lnTo>
                  <a:lnTo>
                    <a:pt x="2210119" y="19706"/>
                  </a:lnTo>
                  <a:lnTo>
                    <a:pt x="2150677" y="24920"/>
                  </a:lnTo>
                  <a:lnTo>
                    <a:pt x="2096020" y="29584"/>
                  </a:lnTo>
                  <a:lnTo>
                    <a:pt x="2039661" y="35255"/>
                  </a:lnTo>
                  <a:lnTo>
                    <a:pt x="1978508" y="36936"/>
                  </a:lnTo>
                  <a:lnTo>
                    <a:pt x="1915935" y="37434"/>
                  </a:lnTo>
                  <a:lnTo>
                    <a:pt x="1856061" y="37581"/>
                  </a:lnTo>
                  <a:lnTo>
                    <a:pt x="1794606" y="43220"/>
                  </a:lnTo>
                  <a:lnTo>
                    <a:pt x="1742902" y="46705"/>
                  </a:lnTo>
                  <a:lnTo>
                    <a:pt x="1688718" y="47737"/>
                  </a:lnTo>
                  <a:lnTo>
                    <a:pt x="1630030" y="53632"/>
                  </a:lnTo>
                  <a:lnTo>
                    <a:pt x="1568187" y="57199"/>
                  </a:lnTo>
                  <a:lnTo>
                    <a:pt x="1507285" y="65639"/>
                  </a:lnTo>
                  <a:lnTo>
                    <a:pt x="1458379" y="68165"/>
                  </a:lnTo>
                  <a:lnTo>
                    <a:pt x="1406843" y="68914"/>
                  </a:lnTo>
                  <a:lnTo>
                    <a:pt x="1353359" y="69135"/>
                  </a:lnTo>
                  <a:lnTo>
                    <a:pt x="1297088" y="70371"/>
                  </a:lnTo>
                  <a:lnTo>
                    <a:pt x="1238615" y="77557"/>
                  </a:lnTo>
                  <a:lnTo>
                    <a:pt x="1188610" y="79105"/>
                  </a:lnTo>
                  <a:lnTo>
                    <a:pt x="1133630" y="79564"/>
                  </a:lnTo>
                  <a:lnTo>
                    <a:pt x="1076005" y="79700"/>
                  </a:lnTo>
                  <a:lnTo>
                    <a:pt x="1018767" y="79740"/>
                  </a:lnTo>
                  <a:lnTo>
                    <a:pt x="960473" y="79752"/>
                  </a:lnTo>
                  <a:lnTo>
                    <a:pt x="906156" y="82875"/>
                  </a:lnTo>
                  <a:lnTo>
                    <a:pt x="853018" y="88090"/>
                  </a:lnTo>
                  <a:lnTo>
                    <a:pt x="800228" y="89635"/>
                  </a:lnTo>
                  <a:lnTo>
                    <a:pt x="747542" y="90093"/>
                  </a:lnTo>
                  <a:lnTo>
                    <a:pt x="691767" y="90229"/>
                  </a:lnTo>
                  <a:lnTo>
                    <a:pt x="633907" y="90269"/>
                  </a:lnTo>
                  <a:lnTo>
                    <a:pt x="579719" y="90281"/>
                  </a:lnTo>
                  <a:lnTo>
                    <a:pt x="526618" y="90284"/>
                  </a:lnTo>
                  <a:lnTo>
                    <a:pt x="473840" y="90285"/>
                  </a:lnTo>
                  <a:lnTo>
                    <a:pt x="418038" y="90286"/>
                  </a:lnTo>
                  <a:lnTo>
                    <a:pt x="360170" y="90286"/>
                  </a:lnTo>
                  <a:lnTo>
                    <a:pt x="305979" y="90286"/>
                  </a:lnTo>
                  <a:lnTo>
                    <a:pt x="252878" y="90286"/>
                  </a:lnTo>
                  <a:lnTo>
                    <a:pt x="200099" y="90286"/>
                  </a:lnTo>
                  <a:lnTo>
                    <a:pt x="147416" y="93405"/>
                  </a:lnTo>
                  <a:lnTo>
                    <a:pt x="94762" y="98619"/>
                  </a:lnTo>
                  <a:lnTo>
                    <a:pt x="45235" y="100164"/>
                  </a:lnTo>
                  <a:lnTo>
                    <a:pt x="0" y="100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673823" y="779108"/>
            <a:ext cx="958095" cy="684520"/>
            <a:chOff x="673823" y="779108"/>
            <a:chExt cx="958095" cy="684520"/>
          </a:xfrm>
        </p:grpSpPr>
        <p:sp>
          <p:nvSpPr>
            <p:cNvPr id="26" name="Freeform 25"/>
            <p:cNvSpPr/>
            <p:nvPr/>
          </p:nvSpPr>
          <p:spPr>
            <a:xfrm>
              <a:off x="736026" y="779108"/>
              <a:ext cx="225339" cy="255612"/>
            </a:xfrm>
            <a:custGeom>
              <a:avLst/>
              <a:gdLst/>
              <a:ahLst/>
              <a:cxnLst/>
              <a:rect l="0" t="0" r="0" b="0"/>
              <a:pathLst>
                <a:path w="225339" h="255612">
                  <a:moveTo>
                    <a:pt x="95725" y="0"/>
                  </a:moveTo>
                  <a:lnTo>
                    <a:pt x="51762" y="20244"/>
                  </a:lnTo>
                  <a:lnTo>
                    <a:pt x="4932" y="59899"/>
                  </a:lnTo>
                  <a:lnTo>
                    <a:pt x="1271" y="60989"/>
                  </a:lnTo>
                  <a:lnTo>
                    <a:pt x="0" y="58207"/>
                  </a:lnTo>
                  <a:lnTo>
                    <a:pt x="323" y="52843"/>
                  </a:lnTo>
                  <a:lnTo>
                    <a:pt x="6921" y="40643"/>
                  </a:lnTo>
                  <a:lnTo>
                    <a:pt x="11956" y="34115"/>
                  </a:lnTo>
                  <a:lnTo>
                    <a:pt x="35809" y="19337"/>
                  </a:lnTo>
                  <a:lnTo>
                    <a:pt x="76481" y="5033"/>
                  </a:lnTo>
                  <a:lnTo>
                    <a:pt x="113679" y="2661"/>
                  </a:lnTo>
                  <a:lnTo>
                    <a:pt x="136460" y="6252"/>
                  </a:lnTo>
                  <a:lnTo>
                    <a:pt x="145108" y="11187"/>
                  </a:lnTo>
                  <a:lnTo>
                    <a:pt x="157837" y="26029"/>
                  </a:lnTo>
                  <a:lnTo>
                    <a:pt x="171580" y="54116"/>
                  </a:lnTo>
                  <a:lnTo>
                    <a:pt x="173112" y="74355"/>
                  </a:lnTo>
                  <a:lnTo>
                    <a:pt x="168724" y="93878"/>
                  </a:lnTo>
                  <a:lnTo>
                    <a:pt x="158974" y="110354"/>
                  </a:lnTo>
                  <a:lnTo>
                    <a:pt x="150759" y="115683"/>
                  </a:lnTo>
                  <a:lnTo>
                    <a:pt x="129153" y="121605"/>
                  </a:lnTo>
                  <a:lnTo>
                    <a:pt x="125029" y="122014"/>
                  </a:lnTo>
                  <a:lnTo>
                    <a:pt x="125790" y="121117"/>
                  </a:lnTo>
                  <a:lnTo>
                    <a:pt x="129806" y="119349"/>
                  </a:lnTo>
                  <a:lnTo>
                    <a:pt x="157816" y="116861"/>
                  </a:lnTo>
                  <a:lnTo>
                    <a:pt x="176353" y="122518"/>
                  </a:lnTo>
                  <a:lnTo>
                    <a:pt x="207318" y="145214"/>
                  </a:lnTo>
                  <a:lnTo>
                    <a:pt x="223286" y="170928"/>
                  </a:lnTo>
                  <a:lnTo>
                    <a:pt x="225338" y="193732"/>
                  </a:lnTo>
                  <a:lnTo>
                    <a:pt x="224248" y="206363"/>
                  </a:lnTo>
                  <a:lnTo>
                    <a:pt x="213677" y="226638"/>
                  </a:lnTo>
                  <a:lnTo>
                    <a:pt x="205945" y="235320"/>
                  </a:lnTo>
                  <a:lnTo>
                    <a:pt x="172707" y="253128"/>
                  </a:lnTo>
                  <a:lnTo>
                    <a:pt x="149826" y="255611"/>
                  </a:lnTo>
                  <a:lnTo>
                    <a:pt x="97087" y="244664"/>
                  </a:lnTo>
                  <a:lnTo>
                    <a:pt x="64139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73823" y="1126549"/>
              <a:ext cx="421141" cy="10529"/>
            </a:xfrm>
            <a:custGeom>
              <a:avLst/>
              <a:gdLst/>
              <a:ahLst/>
              <a:cxnLst/>
              <a:rect l="0" t="0" r="0" b="0"/>
              <a:pathLst>
                <a:path w="421141" h="10529">
                  <a:moveTo>
                    <a:pt x="421140" y="0"/>
                  </a:moveTo>
                  <a:lnTo>
                    <a:pt x="362524" y="0"/>
                  </a:lnTo>
                  <a:lnTo>
                    <a:pt x="299944" y="0"/>
                  </a:lnTo>
                  <a:lnTo>
                    <a:pt x="249790" y="0"/>
                  </a:lnTo>
                  <a:lnTo>
                    <a:pt x="190328" y="0"/>
                  </a:lnTo>
                  <a:lnTo>
                    <a:pt x="127933" y="0"/>
                  </a:lnTo>
                  <a:lnTo>
                    <a:pt x="67688" y="0"/>
                  </a:lnTo>
                  <a:lnTo>
                    <a:pt x="28375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41650" y="1208053"/>
              <a:ext cx="118139" cy="255575"/>
            </a:xfrm>
            <a:custGeom>
              <a:avLst/>
              <a:gdLst/>
              <a:ahLst/>
              <a:cxnLst/>
              <a:rect l="0" t="0" r="0" b="0"/>
              <a:pathLst>
                <a:path w="118139" h="255575">
                  <a:moveTo>
                    <a:pt x="105914" y="65895"/>
                  </a:moveTo>
                  <a:lnTo>
                    <a:pt x="63253" y="120009"/>
                  </a:lnTo>
                  <a:lnTo>
                    <a:pt x="24758" y="181837"/>
                  </a:lnTo>
                  <a:lnTo>
                    <a:pt x="8255" y="223848"/>
                  </a:lnTo>
                  <a:lnTo>
                    <a:pt x="8053" y="233198"/>
                  </a:lnTo>
                  <a:lnTo>
                    <a:pt x="14067" y="249826"/>
                  </a:lnTo>
                  <a:lnTo>
                    <a:pt x="21286" y="254026"/>
                  </a:lnTo>
                  <a:lnTo>
                    <a:pt x="41786" y="255574"/>
                  </a:lnTo>
                  <a:lnTo>
                    <a:pt x="74045" y="244278"/>
                  </a:lnTo>
                  <a:lnTo>
                    <a:pt x="100241" y="226114"/>
                  </a:lnTo>
                  <a:lnTo>
                    <a:pt x="117231" y="200325"/>
                  </a:lnTo>
                  <a:lnTo>
                    <a:pt x="118138" y="191780"/>
                  </a:lnTo>
                  <a:lnTo>
                    <a:pt x="102397" y="148445"/>
                  </a:lnTo>
                  <a:lnTo>
                    <a:pt x="89143" y="134559"/>
                  </a:lnTo>
                  <a:lnTo>
                    <a:pt x="26910" y="99232"/>
                  </a:lnTo>
                  <a:lnTo>
                    <a:pt x="4647" y="79412"/>
                  </a:lnTo>
                  <a:lnTo>
                    <a:pt x="968" y="70227"/>
                  </a:lnTo>
                  <a:lnTo>
                    <a:pt x="0" y="47543"/>
                  </a:lnTo>
                  <a:lnTo>
                    <a:pt x="6589" y="28103"/>
                  </a:lnTo>
                  <a:lnTo>
                    <a:pt x="11621" y="19643"/>
                  </a:lnTo>
                  <a:lnTo>
                    <a:pt x="29691" y="7124"/>
                  </a:lnTo>
                  <a:lnTo>
                    <a:pt x="52150" y="0"/>
                  </a:lnTo>
                  <a:lnTo>
                    <a:pt x="73830" y="733"/>
                  </a:lnTo>
                  <a:lnTo>
                    <a:pt x="92045" y="8078"/>
                  </a:lnTo>
                  <a:lnTo>
                    <a:pt x="100177" y="13312"/>
                  </a:lnTo>
                  <a:lnTo>
                    <a:pt x="104429" y="2031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473989" y="1052849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73122" y="3120"/>
                  </a:lnTo>
                  <a:lnTo>
                    <a:pt x="52386" y="6066"/>
                  </a:lnTo>
                  <a:lnTo>
                    <a:pt x="23321" y="348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463461" y="1147606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09839" y="0"/>
                  </a:lnTo>
                  <a:lnTo>
                    <a:pt x="55665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20858" y="2091045"/>
            <a:ext cx="1511101" cy="369331"/>
            <a:chOff x="320858" y="2091045"/>
            <a:chExt cx="1511101" cy="369331"/>
          </a:xfrm>
        </p:grpSpPr>
        <p:sp>
          <p:nvSpPr>
            <p:cNvPr id="32" name="Freeform 31"/>
            <p:cNvSpPr/>
            <p:nvPr/>
          </p:nvSpPr>
          <p:spPr>
            <a:xfrm>
              <a:off x="320858" y="2147813"/>
              <a:ext cx="282602" cy="312563"/>
            </a:xfrm>
            <a:custGeom>
              <a:avLst/>
              <a:gdLst/>
              <a:ahLst/>
              <a:cxnLst/>
              <a:rect l="0" t="0" r="0" b="0"/>
              <a:pathLst>
                <a:path w="282602" h="312563">
                  <a:moveTo>
                    <a:pt x="100281" y="0"/>
                  </a:moveTo>
                  <a:lnTo>
                    <a:pt x="68999" y="9575"/>
                  </a:lnTo>
                  <a:lnTo>
                    <a:pt x="30594" y="39403"/>
                  </a:lnTo>
                  <a:lnTo>
                    <a:pt x="14772" y="65487"/>
                  </a:lnTo>
                  <a:lnTo>
                    <a:pt x="3623" y="124452"/>
                  </a:lnTo>
                  <a:lnTo>
                    <a:pt x="0" y="146559"/>
                  </a:lnTo>
                  <a:lnTo>
                    <a:pt x="10156" y="199931"/>
                  </a:lnTo>
                  <a:lnTo>
                    <a:pt x="24464" y="240964"/>
                  </a:lnTo>
                  <a:lnTo>
                    <a:pt x="55303" y="285730"/>
                  </a:lnTo>
                  <a:lnTo>
                    <a:pt x="72102" y="299737"/>
                  </a:lnTo>
                  <a:lnTo>
                    <a:pt x="92437" y="308691"/>
                  </a:lnTo>
                  <a:lnTo>
                    <a:pt x="130192" y="312562"/>
                  </a:lnTo>
                  <a:lnTo>
                    <a:pt x="169845" y="305651"/>
                  </a:lnTo>
                  <a:lnTo>
                    <a:pt x="203171" y="289305"/>
                  </a:lnTo>
                  <a:lnTo>
                    <a:pt x="250671" y="247831"/>
                  </a:lnTo>
                  <a:lnTo>
                    <a:pt x="276044" y="209611"/>
                  </a:lnTo>
                  <a:lnTo>
                    <a:pt x="280627" y="199402"/>
                  </a:lnTo>
                  <a:lnTo>
                    <a:pt x="282601" y="175581"/>
                  </a:lnTo>
                  <a:lnTo>
                    <a:pt x="271300" y="114412"/>
                  </a:lnTo>
                  <a:lnTo>
                    <a:pt x="260268" y="71205"/>
                  </a:lnTo>
                  <a:lnTo>
                    <a:pt x="248985" y="50754"/>
                  </a:lnTo>
                  <a:lnTo>
                    <a:pt x="233053" y="36985"/>
                  </a:lnTo>
                  <a:lnTo>
                    <a:pt x="194228" y="18614"/>
                  </a:lnTo>
                  <a:lnTo>
                    <a:pt x="152924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47523" y="238996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65652" y="2116227"/>
              <a:ext cx="268201" cy="302237"/>
            </a:xfrm>
            <a:custGeom>
              <a:avLst/>
              <a:gdLst/>
              <a:ahLst/>
              <a:cxnLst/>
              <a:rect l="0" t="0" r="0" b="0"/>
              <a:pathLst>
                <a:path w="268201" h="302237">
                  <a:moveTo>
                    <a:pt x="145083" y="0"/>
                  </a:moveTo>
                  <a:lnTo>
                    <a:pt x="122727" y="0"/>
                  </a:lnTo>
                  <a:lnTo>
                    <a:pt x="92056" y="11179"/>
                  </a:lnTo>
                  <a:lnTo>
                    <a:pt x="51421" y="37087"/>
                  </a:lnTo>
                  <a:lnTo>
                    <a:pt x="28294" y="64802"/>
                  </a:lnTo>
                  <a:lnTo>
                    <a:pt x="5499" y="116029"/>
                  </a:lnTo>
                  <a:lnTo>
                    <a:pt x="0" y="153052"/>
                  </a:lnTo>
                  <a:lnTo>
                    <a:pt x="6547" y="199079"/>
                  </a:lnTo>
                  <a:lnTo>
                    <a:pt x="27092" y="261959"/>
                  </a:lnTo>
                  <a:lnTo>
                    <a:pt x="38440" y="278643"/>
                  </a:lnTo>
                  <a:lnTo>
                    <a:pt x="54403" y="290738"/>
                  </a:lnTo>
                  <a:lnTo>
                    <a:pt x="74365" y="298843"/>
                  </a:lnTo>
                  <a:lnTo>
                    <a:pt x="110742" y="302236"/>
                  </a:lnTo>
                  <a:lnTo>
                    <a:pt x="144267" y="295182"/>
                  </a:lnTo>
                  <a:lnTo>
                    <a:pt x="207013" y="266357"/>
                  </a:lnTo>
                  <a:lnTo>
                    <a:pt x="223690" y="254472"/>
                  </a:lnTo>
                  <a:lnTo>
                    <a:pt x="235782" y="238271"/>
                  </a:lnTo>
                  <a:lnTo>
                    <a:pt x="260540" y="178644"/>
                  </a:lnTo>
                  <a:lnTo>
                    <a:pt x="268200" y="144179"/>
                  </a:lnTo>
                  <a:lnTo>
                    <a:pt x="267350" y="107451"/>
                  </a:lnTo>
                  <a:lnTo>
                    <a:pt x="261425" y="85191"/>
                  </a:lnTo>
                  <a:lnTo>
                    <a:pt x="250993" y="63599"/>
                  </a:lnTo>
                  <a:lnTo>
                    <a:pt x="202445" y="14692"/>
                  </a:lnTo>
                  <a:lnTo>
                    <a:pt x="187735" y="6530"/>
                  </a:lnTo>
                  <a:lnTo>
                    <a:pt x="16614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244365" y="2091045"/>
              <a:ext cx="232967" cy="326796"/>
            </a:xfrm>
            <a:custGeom>
              <a:avLst/>
              <a:gdLst/>
              <a:ahLst/>
              <a:cxnLst/>
              <a:rect l="0" t="0" r="0" b="0"/>
              <a:pathLst>
                <a:path w="232967" h="326796">
                  <a:moveTo>
                    <a:pt x="166453" y="14654"/>
                  </a:moveTo>
                  <a:lnTo>
                    <a:pt x="107836" y="14654"/>
                  </a:lnTo>
                  <a:lnTo>
                    <a:pt x="51240" y="3201"/>
                  </a:lnTo>
                  <a:lnTo>
                    <a:pt x="40511" y="0"/>
                  </a:lnTo>
                  <a:lnTo>
                    <a:pt x="19232" y="2682"/>
                  </a:lnTo>
                  <a:lnTo>
                    <a:pt x="8644" y="6673"/>
                  </a:lnTo>
                  <a:lnTo>
                    <a:pt x="2756" y="12843"/>
                  </a:lnTo>
                  <a:lnTo>
                    <a:pt x="0" y="20465"/>
                  </a:lnTo>
                  <a:lnTo>
                    <a:pt x="1710" y="51081"/>
                  </a:lnTo>
                  <a:lnTo>
                    <a:pt x="7179" y="103348"/>
                  </a:lnTo>
                  <a:lnTo>
                    <a:pt x="13716" y="139200"/>
                  </a:lnTo>
                  <a:lnTo>
                    <a:pt x="17835" y="143308"/>
                  </a:lnTo>
                  <a:lnTo>
                    <a:pt x="22921" y="142537"/>
                  </a:lnTo>
                  <a:lnTo>
                    <a:pt x="44376" y="130924"/>
                  </a:lnTo>
                  <a:lnTo>
                    <a:pt x="83068" y="116520"/>
                  </a:lnTo>
                  <a:lnTo>
                    <a:pt x="103657" y="115690"/>
                  </a:lnTo>
                  <a:lnTo>
                    <a:pt x="145470" y="124689"/>
                  </a:lnTo>
                  <a:lnTo>
                    <a:pt x="171414" y="139934"/>
                  </a:lnTo>
                  <a:lnTo>
                    <a:pt x="208296" y="176023"/>
                  </a:lnTo>
                  <a:lnTo>
                    <a:pt x="226424" y="205187"/>
                  </a:lnTo>
                  <a:lnTo>
                    <a:pt x="231000" y="215375"/>
                  </a:lnTo>
                  <a:lnTo>
                    <a:pt x="232966" y="239174"/>
                  </a:lnTo>
                  <a:lnTo>
                    <a:pt x="228769" y="263010"/>
                  </a:lnTo>
                  <a:lnTo>
                    <a:pt x="219106" y="281402"/>
                  </a:lnTo>
                  <a:lnTo>
                    <a:pt x="200773" y="294256"/>
                  </a:lnTo>
                  <a:lnTo>
                    <a:pt x="137351" y="321922"/>
                  </a:lnTo>
                  <a:lnTo>
                    <a:pt x="97129" y="326795"/>
                  </a:lnTo>
                  <a:lnTo>
                    <a:pt x="62465" y="320180"/>
                  </a:lnTo>
                  <a:lnTo>
                    <a:pt x="8526" y="2989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737202" y="2158342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28812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716145" y="2232041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10529"/>
                  </a:moveTo>
                  <a:lnTo>
                    <a:pt x="78335" y="2195"/>
                  </a:lnTo>
                  <a:lnTo>
                    <a:pt x="17941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715937" y="3074321"/>
            <a:ext cx="758053" cy="765671"/>
            <a:chOff x="715937" y="3074321"/>
            <a:chExt cx="758053" cy="765671"/>
          </a:xfrm>
        </p:grpSpPr>
        <p:sp>
          <p:nvSpPr>
            <p:cNvPr id="39" name="Freeform 38"/>
            <p:cNvSpPr/>
            <p:nvPr/>
          </p:nvSpPr>
          <p:spPr>
            <a:xfrm>
              <a:off x="776853" y="3074321"/>
              <a:ext cx="226831" cy="340797"/>
            </a:xfrm>
            <a:custGeom>
              <a:avLst/>
              <a:gdLst/>
              <a:ahLst/>
              <a:cxnLst/>
              <a:rect l="0" t="0" r="0" b="0"/>
              <a:pathLst>
                <a:path w="226831" h="340797">
                  <a:moveTo>
                    <a:pt x="65426" y="0"/>
                  </a:moveTo>
                  <a:lnTo>
                    <a:pt x="46298" y="52705"/>
                  </a:lnTo>
                  <a:lnTo>
                    <a:pt x="15623" y="90793"/>
                  </a:lnTo>
                  <a:lnTo>
                    <a:pt x="9997" y="92114"/>
                  </a:lnTo>
                  <a:lnTo>
                    <a:pt x="5077" y="89485"/>
                  </a:lnTo>
                  <a:lnTo>
                    <a:pt x="627" y="84223"/>
                  </a:lnTo>
                  <a:lnTo>
                    <a:pt x="0" y="77206"/>
                  </a:lnTo>
                  <a:lnTo>
                    <a:pt x="5542" y="60050"/>
                  </a:lnTo>
                  <a:lnTo>
                    <a:pt x="27406" y="36250"/>
                  </a:lnTo>
                  <a:lnTo>
                    <a:pt x="49308" y="27809"/>
                  </a:lnTo>
                  <a:lnTo>
                    <a:pt x="74640" y="25228"/>
                  </a:lnTo>
                  <a:lnTo>
                    <a:pt x="114040" y="31521"/>
                  </a:lnTo>
                  <a:lnTo>
                    <a:pt x="137335" y="41695"/>
                  </a:lnTo>
                  <a:lnTo>
                    <a:pt x="144951" y="50024"/>
                  </a:lnTo>
                  <a:lnTo>
                    <a:pt x="153413" y="71755"/>
                  </a:lnTo>
                  <a:lnTo>
                    <a:pt x="154055" y="93892"/>
                  </a:lnTo>
                  <a:lnTo>
                    <a:pt x="149270" y="115429"/>
                  </a:lnTo>
                  <a:lnTo>
                    <a:pt x="139345" y="136700"/>
                  </a:lnTo>
                  <a:lnTo>
                    <a:pt x="115014" y="162816"/>
                  </a:lnTo>
                  <a:lnTo>
                    <a:pt x="111353" y="165866"/>
                  </a:lnTo>
                  <a:lnTo>
                    <a:pt x="111252" y="165559"/>
                  </a:lnTo>
                  <a:lnTo>
                    <a:pt x="113524" y="163015"/>
                  </a:lnTo>
                  <a:lnTo>
                    <a:pt x="128527" y="163308"/>
                  </a:lnTo>
                  <a:lnTo>
                    <a:pt x="170697" y="173028"/>
                  </a:lnTo>
                  <a:lnTo>
                    <a:pt x="178891" y="178523"/>
                  </a:lnTo>
                  <a:lnTo>
                    <a:pt x="215729" y="225275"/>
                  </a:lnTo>
                  <a:lnTo>
                    <a:pt x="225034" y="244012"/>
                  </a:lnTo>
                  <a:lnTo>
                    <a:pt x="226830" y="267157"/>
                  </a:lnTo>
                  <a:lnTo>
                    <a:pt x="222559" y="290702"/>
                  </a:lnTo>
                  <a:lnTo>
                    <a:pt x="212862" y="308965"/>
                  </a:lnTo>
                  <a:lnTo>
                    <a:pt x="197634" y="321761"/>
                  </a:lnTo>
                  <a:lnTo>
                    <a:pt x="159262" y="339508"/>
                  </a:lnTo>
                  <a:lnTo>
                    <a:pt x="138716" y="340796"/>
                  </a:lnTo>
                  <a:lnTo>
                    <a:pt x="79194" y="327848"/>
                  </a:lnTo>
                  <a:lnTo>
                    <a:pt x="23312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15937" y="3505989"/>
              <a:ext cx="452727" cy="10530"/>
            </a:xfrm>
            <a:custGeom>
              <a:avLst/>
              <a:gdLst/>
              <a:ahLst/>
              <a:cxnLst/>
              <a:rect l="0" t="0" r="0" b="0"/>
              <a:pathLst>
                <a:path w="452727" h="10530">
                  <a:moveTo>
                    <a:pt x="452726" y="0"/>
                  </a:moveTo>
                  <a:lnTo>
                    <a:pt x="415248" y="8334"/>
                  </a:lnTo>
                  <a:lnTo>
                    <a:pt x="363824" y="10095"/>
                  </a:lnTo>
                  <a:lnTo>
                    <a:pt x="301371" y="10443"/>
                  </a:lnTo>
                  <a:lnTo>
                    <a:pt x="239641" y="10512"/>
                  </a:lnTo>
                  <a:lnTo>
                    <a:pt x="177058" y="4937"/>
                  </a:lnTo>
                  <a:lnTo>
                    <a:pt x="128241" y="1463"/>
                  </a:lnTo>
                  <a:lnTo>
                    <a:pt x="76732" y="434"/>
                  </a:lnTo>
                  <a:lnTo>
                    <a:pt x="18554" y="839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74836" y="3570752"/>
              <a:ext cx="194731" cy="269240"/>
            </a:xfrm>
            <a:custGeom>
              <a:avLst/>
              <a:gdLst/>
              <a:ahLst/>
              <a:cxnLst/>
              <a:rect l="0" t="0" r="0" b="0"/>
              <a:pathLst>
                <a:path w="194731" h="269240">
                  <a:moveTo>
                    <a:pt x="146428" y="19465"/>
                  </a:moveTo>
                  <a:lnTo>
                    <a:pt x="108950" y="11132"/>
                  </a:lnTo>
                  <a:lnTo>
                    <a:pt x="57526" y="3781"/>
                  </a:lnTo>
                  <a:lnTo>
                    <a:pt x="16231" y="0"/>
                  </a:lnTo>
                  <a:lnTo>
                    <a:pt x="8158" y="4149"/>
                  </a:lnTo>
                  <a:lnTo>
                    <a:pt x="3945" y="11594"/>
                  </a:lnTo>
                  <a:lnTo>
                    <a:pt x="0" y="57165"/>
                  </a:lnTo>
                  <a:lnTo>
                    <a:pt x="4906" y="91857"/>
                  </a:lnTo>
                  <a:lnTo>
                    <a:pt x="8796" y="96972"/>
                  </a:lnTo>
                  <a:lnTo>
                    <a:pt x="13729" y="98043"/>
                  </a:lnTo>
                  <a:lnTo>
                    <a:pt x="53607" y="87741"/>
                  </a:lnTo>
                  <a:lnTo>
                    <a:pt x="104569" y="97808"/>
                  </a:lnTo>
                  <a:lnTo>
                    <a:pt x="145308" y="112106"/>
                  </a:lnTo>
                  <a:lnTo>
                    <a:pt x="169623" y="130882"/>
                  </a:lnTo>
                  <a:lnTo>
                    <a:pt x="184423" y="148533"/>
                  </a:lnTo>
                  <a:lnTo>
                    <a:pt x="192560" y="171195"/>
                  </a:lnTo>
                  <a:lnTo>
                    <a:pt x="194730" y="183790"/>
                  </a:lnTo>
                  <a:lnTo>
                    <a:pt x="190902" y="207142"/>
                  </a:lnTo>
                  <a:lnTo>
                    <a:pt x="175593" y="236900"/>
                  </a:lnTo>
                  <a:lnTo>
                    <a:pt x="161730" y="251804"/>
                  </a:lnTo>
                  <a:lnTo>
                    <a:pt x="143870" y="262327"/>
                  </a:lnTo>
                  <a:lnTo>
                    <a:pt x="108495" y="269239"/>
                  </a:lnTo>
                  <a:lnTo>
                    <a:pt x="85115" y="264617"/>
                  </a:lnTo>
                  <a:lnTo>
                    <a:pt x="34368" y="244468"/>
                  </a:lnTo>
                  <a:lnTo>
                    <a:pt x="20086" y="2300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358176" y="3432290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5611" y="9065"/>
                  </a:lnTo>
                  <a:lnTo>
                    <a:pt x="11382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337119" y="3510452"/>
              <a:ext cx="136871" cy="16595"/>
            </a:xfrm>
            <a:custGeom>
              <a:avLst/>
              <a:gdLst/>
              <a:ahLst/>
              <a:cxnLst/>
              <a:rect l="0" t="0" r="0" b="0"/>
              <a:pathLst>
                <a:path w="136871" h="16595">
                  <a:moveTo>
                    <a:pt x="136870" y="6066"/>
                  </a:moveTo>
                  <a:lnTo>
                    <a:pt x="104418" y="0"/>
                  </a:lnTo>
                  <a:lnTo>
                    <a:pt x="41350" y="5036"/>
                  </a:lnTo>
                  <a:lnTo>
                    <a:pt x="21107" y="8728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465353" y="4551267"/>
            <a:ext cx="1798274" cy="447618"/>
            <a:chOff x="465353" y="4551267"/>
            <a:chExt cx="1798274" cy="447618"/>
          </a:xfrm>
        </p:grpSpPr>
        <p:sp>
          <p:nvSpPr>
            <p:cNvPr id="45" name="Freeform 44"/>
            <p:cNvSpPr/>
            <p:nvPr/>
          </p:nvSpPr>
          <p:spPr>
            <a:xfrm>
              <a:off x="465353" y="4600953"/>
              <a:ext cx="344705" cy="397932"/>
            </a:xfrm>
            <a:custGeom>
              <a:avLst/>
              <a:gdLst/>
              <a:ahLst/>
              <a:cxnLst/>
              <a:rect l="0" t="0" r="0" b="0"/>
              <a:pathLst>
                <a:path w="344705" h="397932">
                  <a:moveTo>
                    <a:pt x="145299" y="21057"/>
                  </a:moveTo>
                  <a:lnTo>
                    <a:pt x="121253" y="30632"/>
                  </a:lnTo>
                  <a:lnTo>
                    <a:pt x="63297" y="74055"/>
                  </a:lnTo>
                  <a:lnTo>
                    <a:pt x="49192" y="89065"/>
                  </a:lnTo>
                  <a:lnTo>
                    <a:pt x="22965" y="147824"/>
                  </a:lnTo>
                  <a:lnTo>
                    <a:pt x="4985" y="205686"/>
                  </a:lnTo>
                  <a:lnTo>
                    <a:pt x="0" y="251887"/>
                  </a:lnTo>
                  <a:lnTo>
                    <a:pt x="5072" y="279236"/>
                  </a:lnTo>
                  <a:lnTo>
                    <a:pt x="26704" y="335079"/>
                  </a:lnTo>
                  <a:lnTo>
                    <a:pt x="38388" y="352085"/>
                  </a:lnTo>
                  <a:lnTo>
                    <a:pt x="54499" y="364323"/>
                  </a:lnTo>
                  <a:lnTo>
                    <a:pt x="117181" y="389188"/>
                  </a:lnTo>
                  <a:lnTo>
                    <a:pt x="170551" y="397931"/>
                  </a:lnTo>
                  <a:lnTo>
                    <a:pt x="206594" y="393856"/>
                  </a:lnTo>
                  <a:lnTo>
                    <a:pt x="260866" y="367215"/>
                  </a:lnTo>
                  <a:lnTo>
                    <a:pt x="280890" y="352720"/>
                  </a:lnTo>
                  <a:lnTo>
                    <a:pt x="304147" y="324828"/>
                  </a:lnTo>
                  <a:lnTo>
                    <a:pt x="330767" y="263076"/>
                  </a:lnTo>
                  <a:lnTo>
                    <a:pt x="342116" y="217952"/>
                  </a:lnTo>
                  <a:lnTo>
                    <a:pt x="344704" y="164325"/>
                  </a:lnTo>
                  <a:lnTo>
                    <a:pt x="333804" y="106128"/>
                  </a:lnTo>
                  <a:lnTo>
                    <a:pt x="326175" y="85772"/>
                  </a:lnTo>
                  <a:lnTo>
                    <a:pt x="295533" y="46289"/>
                  </a:lnTo>
                  <a:lnTo>
                    <a:pt x="239380" y="12633"/>
                  </a:lnTo>
                  <a:lnTo>
                    <a:pt x="1874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37036" y="492733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088635" y="4551267"/>
              <a:ext cx="178121" cy="379798"/>
            </a:xfrm>
            <a:custGeom>
              <a:avLst/>
              <a:gdLst/>
              <a:ahLst/>
              <a:cxnLst/>
              <a:rect l="0" t="0" r="0" b="0"/>
              <a:pathLst>
                <a:path w="178121" h="379798">
                  <a:moveTo>
                    <a:pt x="153727" y="70743"/>
                  </a:moveTo>
                  <a:lnTo>
                    <a:pt x="115354" y="100051"/>
                  </a:lnTo>
                  <a:lnTo>
                    <a:pt x="99723" y="125830"/>
                  </a:lnTo>
                  <a:lnTo>
                    <a:pt x="76707" y="186771"/>
                  </a:lnTo>
                  <a:lnTo>
                    <a:pt x="55478" y="249746"/>
                  </a:lnTo>
                  <a:lnTo>
                    <a:pt x="49832" y="300251"/>
                  </a:lnTo>
                  <a:lnTo>
                    <a:pt x="51194" y="340216"/>
                  </a:lnTo>
                  <a:lnTo>
                    <a:pt x="59804" y="363645"/>
                  </a:lnTo>
                  <a:lnTo>
                    <a:pt x="67715" y="371296"/>
                  </a:lnTo>
                  <a:lnTo>
                    <a:pt x="88983" y="379797"/>
                  </a:lnTo>
                  <a:lnTo>
                    <a:pt x="98866" y="379725"/>
                  </a:lnTo>
                  <a:lnTo>
                    <a:pt x="116087" y="373405"/>
                  </a:lnTo>
                  <a:lnTo>
                    <a:pt x="160523" y="336923"/>
                  </a:lnTo>
                  <a:lnTo>
                    <a:pt x="176148" y="310658"/>
                  </a:lnTo>
                  <a:lnTo>
                    <a:pt x="178120" y="290846"/>
                  </a:lnTo>
                  <a:lnTo>
                    <a:pt x="169854" y="249531"/>
                  </a:lnTo>
                  <a:lnTo>
                    <a:pt x="154736" y="223673"/>
                  </a:lnTo>
                  <a:lnTo>
                    <a:pt x="97235" y="172637"/>
                  </a:lnTo>
                  <a:lnTo>
                    <a:pt x="61330" y="141346"/>
                  </a:lnTo>
                  <a:lnTo>
                    <a:pt x="9976" y="85216"/>
                  </a:lnTo>
                  <a:lnTo>
                    <a:pt x="2100" y="64697"/>
                  </a:lnTo>
                  <a:lnTo>
                    <a:pt x="0" y="52674"/>
                  </a:lnTo>
                  <a:lnTo>
                    <a:pt x="3906" y="33077"/>
                  </a:lnTo>
                  <a:lnTo>
                    <a:pt x="8223" y="24575"/>
                  </a:lnTo>
                  <a:lnTo>
                    <a:pt x="22378" y="12009"/>
                  </a:lnTo>
                  <a:lnTo>
                    <a:pt x="41538" y="3695"/>
                  </a:lnTo>
                  <a:lnTo>
                    <a:pt x="65651" y="0"/>
                  </a:lnTo>
                  <a:lnTo>
                    <a:pt x="85726" y="4597"/>
                  </a:lnTo>
                  <a:lnTo>
                    <a:pt x="122142" y="286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381430" y="4579896"/>
              <a:ext cx="205660" cy="364121"/>
            </a:xfrm>
            <a:custGeom>
              <a:avLst/>
              <a:gdLst/>
              <a:ahLst/>
              <a:cxnLst/>
              <a:rect l="0" t="0" r="0" b="0"/>
              <a:pathLst>
                <a:path w="205660" h="364121">
                  <a:moveTo>
                    <a:pt x="134673" y="0"/>
                  </a:moveTo>
                  <a:lnTo>
                    <a:pt x="91982" y="3119"/>
                  </a:lnTo>
                  <a:lnTo>
                    <a:pt x="33775" y="11893"/>
                  </a:lnTo>
                  <a:lnTo>
                    <a:pt x="15350" y="21273"/>
                  </a:lnTo>
                  <a:lnTo>
                    <a:pt x="9501" y="29390"/>
                  </a:lnTo>
                  <a:lnTo>
                    <a:pt x="3002" y="50887"/>
                  </a:lnTo>
                  <a:lnTo>
                    <a:pt x="0" y="101645"/>
                  </a:lnTo>
                  <a:lnTo>
                    <a:pt x="3849" y="124724"/>
                  </a:lnTo>
                  <a:lnTo>
                    <a:pt x="8852" y="131113"/>
                  </a:lnTo>
                  <a:lnTo>
                    <a:pt x="15698" y="134202"/>
                  </a:lnTo>
                  <a:lnTo>
                    <a:pt x="23771" y="135092"/>
                  </a:lnTo>
                  <a:lnTo>
                    <a:pt x="42099" y="129841"/>
                  </a:lnTo>
                  <a:lnTo>
                    <a:pt x="51900" y="125165"/>
                  </a:lnTo>
                  <a:lnTo>
                    <a:pt x="72149" y="123089"/>
                  </a:lnTo>
                  <a:lnTo>
                    <a:pt x="113744" y="131289"/>
                  </a:lnTo>
                  <a:lnTo>
                    <a:pt x="154586" y="152579"/>
                  </a:lnTo>
                  <a:lnTo>
                    <a:pt x="171209" y="165689"/>
                  </a:lnTo>
                  <a:lnTo>
                    <a:pt x="188133" y="191813"/>
                  </a:lnTo>
                  <a:lnTo>
                    <a:pt x="203162" y="233251"/>
                  </a:lnTo>
                  <a:lnTo>
                    <a:pt x="205659" y="270583"/>
                  </a:lnTo>
                  <a:lnTo>
                    <a:pt x="198340" y="304391"/>
                  </a:lnTo>
                  <a:lnTo>
                    <a:pt x="175499" y="344136"/>
                  </a:lnTo>
                  <a:lnTo>
                    <a:pt x="168909" y="352257"/>
                  </a:lnTo>
                  <a:lnTo>
                    <a:pt x="149109" y="361279"/>
                  </a:lnTo>
                  <a:lnTo>
                    <a:pt x="124712" y="364120"/>
                  </a:lnTo>
                  <a:lnTo>
                    <a:pt x="62666" y="353421"/>
                  </a:lnTo>
                  <a:lnTo>
                    <a:pt x="39917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650864" y="4603749"/>
              <a:ext cx="262445" cy="373470"/>
            </a:xfrm>
            <a:custGeom>
              <a:avLst/>
              <a:gdLst/>
              <a:ahLst/>
              <a:cxnLst/>
              <a:rect l="0" t="0" r="0" b="0"/>
              <a:pathLst>
                <a:path w="262445" h="373470">
                  <a:moveTo>
                    <a:pt x="75809" y="18261"/>
                  </a:moveTo>
                  <a:lnTo>
                    <a:pt x="51763" y="36242"/>
                  </a:lnTo>
                  <a:lnTo>
                    <a:pt x="16216" y="76824"/>
                  </a:lnTo>
                  <a:lnTo>
                    <a:pt x="10344" y="78360"/>
                  </a:lnTo>
                  <a:lnTo>
                    <a:pt x="5260" y="75875"/>
                  </a:lnTo>
                  <a:lnTo>
                    <a:pt x="700" y="70708"/>
                  </a:lnTo>
                  <a:lnTo>
                    <a:pt x="0" y="63754"/>
                  </a:lnTo>
                  <a:lnTo>
                    <a:pt x="5462" y="46669"/>
                  </a:lnTo>
                  <a:lnTo>
                    <a:pt x="21690" y="22909"/>
                  </a:lnTo>
                  <a:lnTo>
                    <a:pt x="46906" y="6640"/>
                  </a:lnTo>
                  <a:lnTo>
                    <a:pt x="82193" y="0"/>
                  </a:lnTo>
                  <a:lnTo>
                    <a:pt x="116695" y="3622"/>
                  </a:lnTo>
                  <a:lnTo>
                    <a:pt x="135315" y="12145"/>
                  </a:lnTo>
                  <a:lnTo>
                    <a:pt x="143555" y="17693"/>
                  </a:lnTo>
                  <a:lnTo>
                    <a:pt x="155832" y="33216"/>
                  </a:lnTo>
                  <a:lnTo>
                    <a:pt x="173244" y="71778"/>
                  </a:lnTo>
                  <a:lnTo>
                    <a:pt x="173521" y="82015"/>
                  </a:lnTo>
                  <a:lnTo>
                    <a:pt x="156686" y="134151"/>
                  </a:lnTo>
                  <a:lnTo>
                    <a:pt x="143340" y="152046"/>
                  </a:lnTo>
                  <a:lnTo>
                    <a:pt x="134868" y="160093"/>
                  </a:lnTo>
                  <a:lnTo>
                    <a:pt x="112976" y="169035"/>
                  </a:lnTo>
                  <a:lnTo>
                    <a:pt x="100587" y="171419"/>
                  </a:lnTo>
                  <a:lnTo>
                    <a:pt x="94667" y="170670"/>
                  </a:lnTo>
                  <a:lnTo>
                    <a:pt x="93061" y="167830"/>
                  </a:lnTo>
                  <a:lnTo>
                    <a:pt x="94329" y="163597"/>
                  </a:lnTo>
                  <a:lnTo>
                    <a:pt x="99854" y="160775"/>
                  </a:lnTo>
                  <a:lnTo>
                    <a:pt x="118471" y="157640"/>
                  </a:lnTo>
                  <a:lnTo>
                    <a:pt x="160145" y="164032"/>
                  </a:lnTo>
                  <a:lnTo>
                    <a:pt x="212694" y="179946"/>
                  </a:lnTo>
                  <a:lnTo>
                    <a:pt x="230623" y="193066"/>
                  </a:lnTo>
                  <a:lnTo>
                    <a:pt x="245221" y="210596"/>
                  </a:lnTo>
                  <a:lnTo>
                    <a:pt x="255608" y="230085"/>
                  </a:lnTo>
                  <a:lnTo>
                    <a:pt x="262444" y="266377"/>
                  </a:lnTo>
                  <a:lnTo>
                    <a:pt x="258880" y="301177"/>
                  </a:lnTo>
                  <a:lnTo>
                    <a:pt x="250371" y="319866"/>
                  </a:lnTo>
                  <a:lnTo>
                    <a:pt x="237620" y="335971"/>
                  </a:lnTo>
                  <a:lnTo>
                    <a:pt x="210711" y="357023"/>
                  </a:lnTo>
                  <a:lnTo>
                    <a:pt x="179341" y="370019"/>
                  </a:lnTo>
                  <a:lnTo>
                    <a:pt x="154189" y="373469"/>
                  </a:lnTo>
                  <a:lnTo>
                    <a:pt x="130532" y="368764"/>
                  </a:lnTo>
                  <a:lnTo>
                    <a:pt x="96866" y="3551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47813" y="4695709"/>
              <a:ext cx="94758" cy="21059"/>
            </a:xfrm>
            <a:custGeom>
              <a:avLst/>
              <a:gdLst/>
              <a:ahLst/>
              <a:cxnLst/>
              <a:rect l="0" t="0" r="0" b="0"/>
              <a:pathLst>
                <a:path w="94758" h="21059">
                  <a:moveTo>
                    <a:pt x="94757" y="0"/>
                  </a:moveTo>
                  <a:lnTo>
                    <a:pt x="77989" y="11179"/>
                  </a:lnTo>
                  <a:lnTo>
                    <a:pt x="45205" y="18131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79399" y="4790466"/>
              <a:ext cx="84228" cy="10529"/>
            </a:xfrm>
            <a:custGeom>
              <a:avLst/>
              <a:gdLst/>
              <a:ahLst/>
              <a:cxnLst/>
              <a:rect l="0" t="0" r="0" b="0"/>
              <a:pathLst>
                <a:path w="84228" h="10529">
                  <a:moveTo>
                    <a:pt x="84227" y="0"/>
                  </a:moveTo>
                  <a:lnTo>
                    <a:pt x="41536" y="312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2109429" y="789637"/>
            <a:ext cx="2375712" cy="427585"/>
            <a:chOff x="2109429" y="789637"/>
            <a:chExt cx="2375712" cy="427585"/>
          </a:xfrm>
        </p:grpSpPr>
        <p:sp>
          <p:nvSpPr>
            <p:cNvPr id="53" name="Freeform 52"/>
            <p:cNvSpPr/>
            <p:nvPr/>
          </p:nvSpPr>
          <p:spPr>
            <a:xfrm>
              <a:off x="2109429" y="810694"/>
              <a:ext cx="409717" cy="406528"/>
            </a:xfrm>
            <a:custGeom>
              <a:avLst/>
              <a:gdLst/>
              <a:ahLst/>
              <a:cxnLst/>
              <a:rect l="0" t="0" r="0" b="0"/>
              <a:pathLst>
                <a:path w="409717" h="406528">
                  <a:moveTo>
                    <a:pt x="196312" y="31585"/>
                  </a:moveTo>
                  <a:lnTo>
                    <a:pt x="153620" y="34705"/>
                  </a:lnTo>
                  <a:lnTo>
                    <a:pt x="102649" y="50713"/>
                  </a:lnTo>
                  <a:lnTo>
                    <a:pt x="78352" y="69358"/>
                  </a:lnTo>
                  <a:lnTo>
                    <a:pt x="36164" y="126885"/>
                  </a:lnTo>
                  <a:lnTo>
                    <a:pt x="8860" y="179056"/>
                  </a:lnTo>
                  <a:lnTo>
                    <a:pt x="0" y="221769"/>
                  </a:lnTo>
                  <a:lnTo>
                    <a:pt x="2964" y="271470"/>
                  </a:lnTo>
                  <a:lnTo>
                    <a:pt x="15617" y="323855"/>
                  </a:lnTo>
                  <a:lnTo>
                    <a:pt x="34108" y="356050"/>
                  </a:lnTo>
                  <a:lnTo>
                    <a:pt x="81321" y="395858"/>
                  </a:lnTo>
                  <a:lnTo>
                    <a:pt x="105041" y="404055"/>
                  </a:lnTo>
                  <a:lnTo>
                    <a:pt x="130010" y="406527"/>
                  </a:lnTo>
                  <a:lnTo>
                    <a:pt x="185371" y="395573"/>
                  </a:lnTo>
                  <a:lnTo>
                    <a:pt x="236221" y="379998"/>
                  </a:lnTo>
                  <a:lnTo>
                    <a:pt x="299689" y="341243"/>
                  </a:lnTo>
                  <a:lnTo>
                    <a:pt x="350868" y="285648"/>
                  </a:lnTo>
                  <a:lnTo>
                    <a:pt x="387720" y="230639"/>
                  </a:lnTo>
                  <a:lnTo>
                    <a:pt x="409716" y="169943"/>
                  </a:lnTo>
                  <a:lnTo>
                    <a:pt x="409541" y="131722"/>
                  </a:lnTo>
                  <a:lnTo>
                    <a:pt x="402080" y="96350"/>
                  </a:lnTo>
                  <a:lnTo>
                    <a:pt x="389540" y="77527"/>
                  </a:lnTo>
                  <a:lnTo>
                    <a:pt x="340917" y="26708"/>
                  </a:lnTo>
                  <a:lnTo>
                    <a:pt x="301045" y="8135"/>
                  </a:lnTo>
                  <a:lnTo>
                    <a:pt x="243668" y="1071"/>
                  </a:lnTo>
                  <a:lnTo>
                    <a:pt x="21736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642653" y="112654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883641" y="789637"/>
              <a:ext cx="257135" cy="354980"/>
            </a:xfrm>
            <a:custGeom>
              <a:avLst/>
              <a:gdLst/>
              <a:ahLst/>
              <a:cxnLst/>
              <a:rect l="0" t="0" r="0" b="0"/>
              <a:pathLst>
                <a:path w="257135" h="354980">
                  <a:moveTo>
                    <a:pt x="106452" y="0"/>
                  </a:moveTo>
                  <a:lnTo>
                    <a:pt x="68079" y="29308"/>
                  </a:lnTo>
                  <a:lnTo>
                    <a:pt x="18728" y="86834"/>
                  </a:lnTo>
                  <a:lnTo>
                    <a:pt x="4682" y="101374"/>
                  </a:lnTo>
                  <a:lnTo>
                    <a:pt x="1171" y="101508"/>
                  </a:lnTo>
                  <a:lnTo>
                    <a:pt x="0" y="96917"/>
                  </a:lnTo>
                  <a:lnTo>
                    <a:pt x="389" y="89178"/>
                  </a:lnTo>
                  <a:lnTo>
                    <a:pt x="7060" y="74340"/>
                  </a:lnTo>
                  <a:lnTo>
                    <a:pt x="12115" y="67107"/>
                  </a:lnTo>
                  <a:lnTo>
                    <a:pt x="30209" y="55952"/>
                  </a:lnTo>
                  <a:lnTo>
                    <a:pt x="92296" y="35531"/>
                  </a:lnTo>
                  <a:lnTo>
                    <a:pt x="126434" y="27035"/>
                  </a:lnTo>
                  <a:lnTo>
                    <a:pt x="148088" y="28783"/>
                  </a:lnTo>
                  <a:lnTo>
                    <a:pt x="166291" y="39699"/>
                  </a:lnTo>
                  <a:lnTo>
                    <a:pt x="174421" y="47523"/>
                  </a:lnTo>
                  <a:lnTo>
                    <a:pt x="178671" y="57418"/>
                  </a:lnTo>
                  <a:lnTo>
                    <a:pt x="180273" y="80891"/>
                  </a:lnTo>
                  <a:lnTo>
                    <a:pt x="169009" y="114825"/>
                  </a:lnTo>
                  <a:lnTo>
                    <a:pt x="130656" y="164243"/>
                  </a:lnTo>
                  <a:lnTo>
                    <a:pt x="94249" y="182138"/>
                  </a:lnTo>
                  <a:lnTo>
                    <a:pt x="94807" y="182257"/>
                  </a:lnTo>
                  <a:lnTo>
                    <a:pt x="98689" y="181166"/>
                  </a:lnTo>
                  <a:lnTo>
                    <a:pt x="158798" y="193830"/>
                  </a:lnTo>
                  <a:lnTo>
                    <a:pt x="199980" y="208390"/>
                  </a:lnTo>
                  <a:lnTo>
                    <a:pt x="239189" y="239283"/>
                  </a:lnTo>
                  <a:lnTo>
                    <a:pt x="255096" y="265481"/>
                  </a:lnTo>
                  <a:lnTo>
                    <a:pt x="257134" y="288397"/>
                  </a:lnTo>
                  <a:lnTo>
                    <a:pt x="256040" y="301059"/>
                  </a:lnTo>
                  <a:lnTo>
                    <a:pt x="245465" y="321367"/>
                  </a:lnTo>
                  <a:lnTo>
                    <a:pt x="229067" y="337022"/>
                  </a:lnTo>
                  <a:lnTo>
                    <a:pt x="210081" y="347879"/>
                  </a:lnTo>
                  <a:lnTo>
                    <a:pt x="174071" y="354979"/>
                  </a:lnTo>
                  <a:lnTo>
                    <a:pt x="139356" y="351494"/>
                  </a:lnTo>
                  <a:lnTo>
                    <a:pt x="88688" y="328188"/>
                  </a:lnTo>
                  <a:lnTo>
                    <a:pt x="64338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200663" y="833332"/>
              <a:ext cx="283827" cy="356389"/>
            </a:xfrm>
            <a:custGeom>
              <a:avLst/>
              <a:gdLst/>
              <a:ahLst/>
              <a:cxnLst/>
              <a:rect l="0" t="0" r="0" b="0"/>
              <a:pathLst>
                <a:path w="283827" h="356389">
                  <a:moveTo>
                    <a:pt x="0" y="8947"/>
                  </a:moveTo>
                  <a:lnTo>
                    <a:pt x="42691" y="12067"/>
                  </a:lnTo>
                  <a:lnTo>
                    <a:pt x="89931" y="18012"/>
                  </a:lnTo>
                  <a:lnTo>
                    <a:pt x="145493" y="11951"/>
                  </a:lnTo>
                  <a:lnTo>
                    <a:pt x="205341" y="6421"/>
                  </a:lnTo>
                  <a:lnTo>
                    <a:pt x="257240" y="0"/>
                  </a:lnTo>
                  <a:lnTo>
                    <a:pt x="267419" y="2982"/>
                  </a:lnTo>
                  <a:lnTo>
                    <a:pt x="275376" y="8480"/>
                  </a:lnTo>
                  <a:lnTo>
                    <a:pt x="281850" y="15655"/>
                  </a:lnTo>
                  <a:lnTo>
                    <a:pt x="283826" y="23947"/>
                  </a:lnTo>
                  <a:lnTo>
                    <a:pt x="269942" y="78296"/>
                  </a:lnTo>
                  <a:lnTo>
                    <a:pt x="247731" y="132307"/>
                  </a:lnTo>
                  <a:lnTo>
                    <a:pt x="220813" y="188036"/>
                  </a:lnTo>
                  <a:lnTo>
                    <a:pt x="187136" y="249730"/>
                  </a:lnTo>
                  <a:lnTo>
                    <a:pt x="165557" y="303564"/>
                  </a:lnTo>
                  <a:lnTo>
                    <a:pt x="136870" y="3563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625174" y="789637"/>
              <a:ext cx="389381" cy="420809"/>
            </a:xfrm>
            <a:custGeom>
              <a:avLst/>
              <a:gdLst/>
              <a:ahLst/>
              <a:cxnLst/>
              <a:rect l="0" t="0" r="0" b="0"/>
              <a:pathLst>
                <a:path w="389381" h="420809">
                  <a:moveTo>
                    <a:pt x="228256" y="0"/>
                  </a:moveTo>
                  <a:lnTo>
                    <a:pt x="172041" y="16788"/>
                  </a:lnTo>
                  <a:lnTo>
                    <a:pt x="113470" y="20214"/>
                  </a:lnTo>
                  <a:lnTo>
                    <a:pt x="62082" y="26479"/>
                  </a:lnTo>
                  <a:lnTo>
                    <a:pt x="28890" y="35662"/>
                  </a:lnTo>
                  <a:lnTo>
                    <a:pt x="20476" y="41322"/>
                  </a:lnTo>
                  <a:lnTo>
                    <a:pt x="8008" y="56970"/>
                  </a:lnTo>
                  <a:lnTo>
                    <a:pt x="0" y="96688"/>
                  </a:lnTo>
                  <a:lnTo>
                    <a:pt x="4530" y="154106"/>
                  </a:lnTo>
                  <a:lnTo>
                    <a:pt x="5990" y="182355"/>
                  </a:lnTo>
                  <a:lnTo>
                    <a:pt x="8718" y="189420"/>
                  </a:lnTo>
                  <a:lnTo>
                    <a:pt x="12877" y="191791"/>
                  </a:lnTo>
                  <a:lnTo>
                    <a:pt x="17990" y="191032"/>
                  </a:lnTo>
                  <a:lnTo>
                    <a:pt x="71938" y="162091"/>
                  </a:lnTo>
                  <a:lnTo>
                    <a:pt x="103561" y="152272"/>
                  </a:lnTo>
                  <a:lnTo>
                    <a:pt x="143216" y="150013"/>
                  </a:lnTo>
                  <a:lnTo>
                    <a:pt x="191490" y="156232"/>
                  </a:lnTo>
                  <a:lnTo>
                    <a:pt x="241669" y="166654"/>
                  </a:lnTo>
                  <a:lnTo>
                    <a:pt x="301139" y="190543"/>
                  </a:lnTo>
                  <a:lnTo>
                    <a:pt x="327328" y="205179"/>
                  </a:lnTo>
                  <a:lnTo>
                    <a:pt x="370865" y="253360"/>
                  </a:lnTo>
                  <a:lnTo>
                    <a:pt x="387234" y="284470"/>
                  </a:lnTo>
                  <a:lnTo>
                    <a:pt x="389380" y="305415"/>
                  </a:lnTo>
                  <a:lnTo>
                    <a:pt x="381226" y="347458"/>
                  </a:lnTo>
                  <a:lnTo>
                    <a:pt x="368772" y="365386"/>
                  </a:lnTo>
                  <a:lnTo>
                    <a:pt x="351539" y="379982"/>
                  </a:lnTo>
                  <a:lnTo>
                    <a:pt x="295963" y="408383"/>
                  </a:lnTo>
                  <a:lnTo>
                    <a:pt x="255596" y="417360"/>
                  </a:lnTo>
                  <a:lnTo>
                    <a:pt x="208410" y="420020"/>
                  </a:lnTo>
                  <a:lnTo>
                    <a:pt x="157385" y="420808"/>
                  </a:lnTo>
                  <a:lnTo>
                    <a:pt x="106892" y="412669"/>
                  </a:lnTo>
                  <a:lnTo>
                    <a:pt x="80857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316684" y="894922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87939" y="8333"/>
                  </a:lnTo>
                  <a:lnTo>
                    <a:pt x="25271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337741" y="1010735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2354" y="16789"/>
                  </a:lnTo>
                  <a:lnTo>
                    <a:pt x="40946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1" name="Freeform 60"/>
          <p:cNvSpPr/>
          <p:nvPr/>
        </p:nvSpPr>
        <p:spPr>
          <a:xfrm>
            <a:off x="2779523" y="1212639"/>
            <a:ext cx="810695" cy="153798"/>
          </a:xfrm>
          <a:custGeom>
            <a:avLst/>
            <a:gdLst/>
            <a:ahLst/>
            <a:cxnLst/>
            <a:rect l="0" t="0" r="0" b="0"/>
            <a:pathLst>
              <a:path w="810695" h="153798">
                <a:moveTo>
                  <a:pt x="0" y="8666"/>
                </a:moveTo>
                <a:lnTo>
                  <a:pt x="9575" y="32713"/>
                </a:lnTo>
                <a:lnTo>
                  <a:pt x="27533" y="54136"/>
                </a:lnTo>
                <a:lnTo>
                  <a:pt x="84797" y="95220"/>
                </a:lnTo>
                <a:lnTo>
                  <a:pt x="147449" y="120558"/>
                </a:lnTo>
                <a:lnTo>
                  <a:pt x="192642" y="131807"/>
                </a:lnTo>
                <a:lnTo>
                  <a:pt x="229435" y="130940"/>
                </a:lnTo>
                <a:lnTo>
                  <a:pt x="291216" y="116925"/>
                </a:lnTo>
                <a:lnTo>
                  <a:pt x="324152" y="105604"/>
                </a:lnTo>
                <a:lnTo>
                  <a:pt x="378690" y="61026"/>
                </a:lnTo>
                <a:lnTo>
                  <a:pt x="385821" y="54101"/>
                </a:lnTo>
                <a:lnTo>
                  <a:pt x="392915" y="51824"/>
                </a:lnTo>
                <a:lnTo>
                  <a:pt x="399983" y="52646"/>
                </a:lnTo>
                <a:lnTo>
                  <a:pt x="407035" y="55534"/>
                </a:lnTo>
                <a:lnTo>
                  <a:pt x="417991" y="68101"/>
                </a:lnTo>
                <a:lnTo>
                  <a:pt x="440145" y="99175"/>
                </a:lnTo>
                <a:lnTo>
                  <a:pt x="468221" y="126674"/>
                </a:lnTo>
                <a:lnTo>
                  <a:pt x="516551" y="148411"/>
                </a:lnTo>
                <a:lnTo>
                  <a:pt x="553265" y="153797"/>
                </a:lnTo>
                <a:lnTo>
                  <a:pt x="599187" y="147212"/>
                </a:lnTo>
                <a:lnTo>
                  <a:pt x="642053" y="131526"/>
                </a:lnTo>
                <a:lnTo>
                  <a:pt x="678727" y="106244"/>
                </a:lnTo>
                <a:lnTo>
                  <a:pt x="722771" y="50104"/>
                </a:lnTo>
                <a:lnTo>
                  <a:pt x="738370" y="18994"/>
                </a:lnTo>
                <a:lnTo>
                  <a:pt x="737911" y="13212"/>
                </a:lnTo>
                <a:lnTo>
                  <a:pt x="734096" y="10527"/>
                </a:lnTo>
                <a:lnTo>
                  <a:pt x="720499" y="10663"/>
                </a:lnTo>
                <a:lnTo>
                  <a:pt x="667449" y="17840"/>
                </a:lnTo>
                <a:lnTo>
                  <a:pt x="662555" y="17122"/>
                </a:lnTo>
                <a:lnTo>
                  <a:pt x="662802" y="15473"/>
                </a:lnTo>
                <a:lnTo>
                  <a:pt x="688414" y="4422"/>
                </a:lnTo>
                <a:lnTo>
                  <a:pt x="722731" y="0"/>
                </a:lnTo>
                <a:lnTo>
                  <a:pt x="742743" y="5204"/>
                </a:lnTo>
                <a:lnTo>
                  <a:pt x="751356" y="9868"/>
                </a:lnTo>
                <a:lnTo>
                  <a:pt x="764044" y="24408"/>
                </a:lnTo>
                <a:lnTo>
                  <a:pt x="797572" y="82823"/>
                </a:lnTo>
                <a:lnTo>
                  <a:pt x="810694" y="11395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9" name="Group 68"/>
          <p:cNvGrpSpPr/>
          <p:nvPr/>
        </p:nvGrpSpPr>
        <p:grpSpPr>
          <a:xfrm>
            <a:off x="4826073" y="736994"/>
            <a:ext cx="1719317" cy="428864"/>
            <a:chOff x="4826073" y="736994"/>
            <a:chExt cx="1719317" cy="428864"/>
          </a:xfrm>
        </p:grpSpPr>
        <p:sp>
          <p:nvSpPr>
            <p:cNvPr id="62" name="Freeform 61"/>
            <p:cNvSpPr/>
            <p:nvPr/>
          </p:nvSpPr>
          <p:spPr>
            <a:xfrm>
              <a:off x="4826073" y="758051"/>
              <a:ext cx="306766" cy="407807"/>
            </a:xfrm>
            <a:custGeom>
              <a:avLst/>
              <a:gdLst/>
              <a:ahLst/>
              <a:cxnLst/>
              <a:rect l="0" t="0" r="0" b="0"/>
              <a:pathLst>
                <a:path w="306766" h="407807">
                  <a:moveTo>
                    <a:pt x="90735" y="0"/>
                  </a:moveTo>
                  <a:lnTo>
                    <a:pt x="55988" y="53875"/>
                  </a:lnTo>
                  <a:lnTo>
                    <a:pt x="29502" y="99858"/>
                  </a:lnTo>
                  <a:lnTo>
                    <a:pt x="9551" y="122265"/>
                  </a:lnTo>
                  <a:lnTo>
                    <a:pt x="5027" y="121284"/>
                  </a:lnTo>
                  <a:lnTo>
                    <a:pt x="2011" y="114781"/>
                  </a:lnTo>
                  <a:lnTo>
                    <a:pt x="0" y="104597"/>
                  </a:lnTo>
                  <a:lnTo>
                    <a:pt x="999" y="95468"/>
                  </a:lnTo>
                  <a:lnTo>
                    <a:pt x="8348" y="79085"/>
                  </a:lnTo>
                  <a:lnTo>
                    <a:pt x="59359" y="21130"/>
                  </a:lnTo>
                  <a:lnTo>
                    <a:pt x="66308" y="14087"/>
                  </a:lnTo>
                  <a:lnTo>
                    <a:pt x="89627" y="6261"/>
                  </a:lnTo>
                  <a:lnTo>
                    <a:pt x="117149" y="3953"/>
                  </a:lnTo>
                  <a:lnTo>
                    <a:pt x="141079" y="6826"/>
                  </a:lnTo>
                  <a:lnTo>
                    <a:pt x="160293" y="15122"/>
                  </a:lnTo>
                  <a:lnTo>
                    <a:pt x="168693" y="20610"/>
                  </a:lnTo>
                  <a:lnTo>
                    <a:pt x="191693" y="50691"/>
                  </a:lnTo>
                  <a:lnTo>
                    <a:pt x="202147" y="89239"/>
                  </a:lnTo>
                  <a:lnTo>
                    <a:pt x="199655" y="135886"/>
                  </a:lnTo>
                  <a:lnTo>
                    <a:pt x="191397" y="160220"/>
                  </a:lnTo>
                  <a:lnTo>
                    <a:pt x="178757" y="178834"/>
                  </a:lnTo>
                  <a:lnTo>
                    <a:pt x="151911" y="201297"/>
                  </a:lnTo>
                  <a:lnTo>
                    <a:pt x="131962" y="211518"/>
                  </a:lnTo>
                  <a:lnTo>
                    <a:pt x="111398" y="213721"/>
                  </a:lnTo>
                  <a:lnTo>
                    <a:pt x="101001" y="212671"/>
                  </a:lnTo>
                  <a:lnTo>
                    <a:pt x="97579" y="210801"/>
                  </a:lnTo>
                  <a:lnTo>
                    <a:pt x="98807" y="208384"/>
                  </a:lnTo>
                  <a:lnTo>
                    <a:pt x="103136" y="205604"/>
                  </a:lnTo>
                  <a:lnTo>
                    <a:pt x="137173" y="196101"/>
                  </a:lnTo>
                  <a:lnTo>
                    <a:pt x="173124" y="197054"/>
                  </a:lnTo>
                  <a:lnTo>
                    <a:pt x="235697" y="211101"/>
                  </a:lnTo>
                  <a:lnTo>
                    <a:pt x="256938" y="218995"/>
                  </a:lnTo>
                  <a:lnTo>
                    <a:pt x="297037" y="249822"/>
                  </a:lnTo>
                  <a:lnTo>
                    <a:pt x="305257" y="272859"/>
                  </a:lnTo>
                  <a:lnTo>
                    <a:pt x="306765" y="315594"/>
                  </a:lnTo>
                  <a:lnTo>
                    <a:pt x="301392" y="341475"/>
                  </a:lnTo>
                  <a:lnTo>
                    <a:pt x="291205" y="360777"/>
                  </a:lnTo>
                  <a:lnTo>
                    <a:pt x="266727" y="384798"/>
                  </a:lnTo>
                  <a:lnTo>
                    <a:pt x="237247" y="401143"/>
                  </a:lnTo>
                  <a:lnTo>
                    <a:pt x="195107" y="407806"/>
                  </a:lnTo>
                  <a:lnTo>
                    <a:pt x="135702" y="401652"/>
                  </a:lnTo>
                  <a:lnTo>
                    <a:pt x="75094" y="389171"/>
                  </a:lnTo>
                  <a:lnTo>
                    <a:pt x="38092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190549" y="775111"/>
              <a:ext cx="324224" cy="372496"/>
            </a:xfrm>
            <a:custGeom>
              <a:avLst/>
              <a:gdLst/>
              <a:ahLst/>
              <a:cxnLst/>
              <a:rect l="0" t="0" r="0" b="0"/>
              <a:pathLst>
                <a:path w="324224" h="372496">
                  <a:moveTo>
                    <a:pt x="0" y="25054"/>
                  </a:moveTo>
                  <a:lnTo>
                    <a:pt x="48931" y="25054"/>
                  </a:lnTo>
                  <a:lnTo>
                    <a:pt x="96776" y="25054"/>
                  </a:lnTo>
                  <a:lnTo>
                    <a:pt x="159756" y="25054"/>
                  </a:lnTo>
                  <a:lnTo>
                    <a:pt x="217257" y="17819"/>
                  </a:lnTo>
                  <a:lnTo>
                    <a:pt x="270556" y="12057"/>
                  </a:lnTo>
                  <a:lnTo>
                    <a:pt x="315226" y="0"/>
                  </a:lnTo>
                  <a:lnTo>
                    <a:pt x="321285" y="1333"/>
                  </a:lnTo>
                  <a:lnTo>
                    <a:pt x="324154" y="5730"/>
                  </a:lnTo>
                  <a:lnTo>
                    <a:pt x="324223" y="19975"/>
                  </a:lnTo>
                  <a:lnTo>
                    <a:pt x="320354" y="38005"/>
                  </a:lnTo>
                  <a:lnTo>
                    <a:pt x="285209" y="91664"/>
                  </a:lnTo>
                  <a:lnTo>
                    <a:pt x="256379" y="145057"/>
                  </a:lnTo>
                  <a:lnTo>
                    <a:pt x="221123" y="208418"/>
                  </a:lnTo>
                  <a:lnTo>
                    <a:pt x="208241" y="228212"/>
                  </a:lnTo>
                  <a:lnTo>
                    <a:pt x="187320" y="279047"/>
                  </a:lnTo>
                  <a:lnTo>
                    <a:pt x="156469" y="338525"/>
                  </a:lnTo>
                  <a:lnTo>
                    <a:pt x="147399" y="3724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516933" y="11476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734269" y="736994"/>
              <a:ext cx="369506" cy="408343"/>
            </a:xfrm>
            <a:custGeom>
              <a:avLst/>
              <a:gdLst/>
              <a:ahLst/>
              <a:cxnLst/>
              <a:rect l="0" t="0" r="0" b="0"/>
              <a:pathLst>
                <a:path w="369506" h="408343">
                  <a:moveTo>
                    <a:pt x="235389" y="0"/>
                  </a:moveTo>
                  <a:lnTo>
                    <a:pt x="207833" y="7236"/>
                  </a:lnTo>
                  <a:lnTo>
                    <a:pt x="148490" y="9878"/>
                  </a:lnTo>
                  <a:lnTo>
                    <a:pt x="91622" y="15990"/>
                  </a:lnTo>
                  <a:lnTo>
                    <a:pt x="39358" y="28462"/>
                  </a:lnTo>
                  <a:lnTo>
                    <a:pt x="16073" y="35267"/>
                  </a:lnTo>
                  <a:lnTo>
                    <a:pt x="8459" y="42229"/>
                  </a:lnTo>
                  <a:lnTo>
                    <a:pt x="0" y="62442"/>
                  </a:lnTo>
                  <a:lnTo>
                    <a:pt x="827" y="100130"/>
                  </a:lnTo>
                  <a:lnTo>
                    <a:pt x="14828" y="160368"/>
                  </a:lnTo>
                  <a:lnTo>
                    <a:pt x="28435" y="208973"/>
                  </a:lnTo>
                  <a:lnTo>
                    <a:pt x="31909" y="211845"/>
                  </a:lnTo>
                  <a:lnTo>
                    <a:pt x="35395" y="209080"/>
                  </a:lnTo>
                  <a:lnTo>
                    <a:pt x="55241" y="168043"/>
                  </a:lnTo>
                  <a:lnTo>
                    <a:pt x="80236" y="145977"/>
                  </a:lnTo>
                  <a:lnTo>
                    <a:pt x="99752" y="135849"/>
                  </a:lnTo>
                  <a:lnTo>
                    <a:pt x="141647" y="129159"/>
                  </a:lnTo>
                  <a:lnTo>
                    <a:pt x="185516" y="132766"/>
                  </a:lnTo>
                  <a:lnTo>
                    <a:pt x="241092" y="152871"/>
                  </a:lnTo>
                  <a:lnTo>
                    <a:pt x="297924" y="186262"/>
                  </a:lnTo>
                  <a:lnTo>
                    <a:pt x="332142" y="215301"/>
                  </a:lnTo>
                  <a:lnTo>
                    <a:pt x="358313" y="253619"/>
                  </a:lnTo>
                  <a:lnTo>
                    <a:pt x="366061" y="275326"/>
                  </a:lnTo>
                  <a:lnTo>
                    <a:pt x="369505" y="300572"/>
                  </a:lnTo>
                  <a:lnTo>
                    <a:pt x="364796" y="321151"/>
                  </a:lnTo>
                  <a:lnTo>
                    <a:pt x="342709" y="353426"/>
                  </a:lnTo>
                  <a:lnTo>
                    <a:pt x="317100" y="375210"/>
                  </a:lnTo>
                  <a:lnTo>
                    <a:pt x="255190" y="399119"/>
                  </a:lnTo>
                  <a:lnTo>
                    <a:pt x="194456" y="408342"/>
                  </a:lnTo>
                  <a:lnTo>
                    <a:pt x="149041" y="404350"/>
                  </a:lnTo>
                  <a:lnTo>
                    <a:pt x="94114" y="384115"/>
                  </a:lnTo>
                  <a:lnTo>
                    <a:pt x="56404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216144" y="747523"/>
              <a:ext cx="122087" cy="122966"/>
            </a:xfrm>
            <a:custGeom>
              <a:avLst/>
              <a:gdLst/>
              <a:ahLst/>
              <a:cxnLst/>
              <a:rect l="0" t="0" r="0" b="0"/>
              <a:pathLst>
                <a:path w="122087" h="122966">
                  <a:moveTo>
                    <a:pt x="90426" y="0"/>
                  </a:moveTo>
                  <a:lnTo>
                    <a:pt x="68069" y="0"/>
                  </a:lnTo>
                  <a:lnTo>
                    <a:pt x="37398" y="11178"/>
                  </a:lnTo>
                  <a:lnTo>
                    <a:pt x="11673" y="29308"/>
                  </a:lnTo>
                  <a:lnTo>
                    <a:pt x="2782" y="48901"/>
                  </a:lnTo>
                  <a:lnTo>
                    <a:pt x="0" y="72036"/>
                  </a:lnTo>
                  <a:lnTo>
                    <a:pt x="2663" y="94017"/>
                  </a:lnTo>
                  <a:lnTo>
                    <a:pt x="7351" y="102452"/>
                  </a:lnTo>
                  <a:lnTo>
                    <a:pt x="21918" y="114944"/>
                  </a:lnTo>
                  <a:lnTo>
                    <a:pt x="43210" y="121276"/>
                  </a:lnTo>
                  <a:lnTo>
                    <a:pt x="55439" y="122965"/>
                  </a:lnTo>
                  <a:lnTo>
                    <a:pt x="78386" y="118602"/>
                  </a:lnTo>
                  <a:lnTo>
                    <a:pt x="107915" y="102992"/>
                  </a:lnTo>
                  <a:lnTo>
                    <a:pt x="116123" y="96737"/>
                  </a:lnTo>
                  <a:lnTo>
                    <a:pt x="120426" y="87888"/>
                  </a:lnTo>
                  <a:lnTo>
                    <a:pt x="122086" y="65577"/>
                  </a:lnTo>
                  <a:lnTo>
                    <a:pt x="100954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274984" y="747523"/>
              <a:ext cx="221100" cy="368498"/>
            </a:xfrm>
            <a:custGeom>
              <a:avLst/>
              <a:gdLst/>
              <a:ahLst/>
              <a:cxnLst/>
              <a:rect l="0" t="0" r="0" b="0"/>
              <a:pathLst>
                <a:path w="221100" h="368498">
                  <a:moveTo>
                    <a:pt x="221099" y="0"/>
                  </a:moveTo>
                  <a:lnTo>
                    <a:pt x="186352" y="53875"/>
                  </a:lnTo>
                  <a:lnTo>
                    <a:pt x="154276" y="111036"/>
                  </a:lnTo>
                  <a:lnTo>
                    <a:pt x="124668" y="164219"/>
                  </a:lnTo>
                  <a:lnTo>
                    <a:pt x="91301" y="226130"/>
                  </a:lnTo>
                  <a:lnTo>
                    <a:pt x="60366" y="279891"/>
                  </a:lnTo>
                  <a:lnTo>
                    <a:pt x="30248" y="336335"/>
                  </a:lnTo>
                  <a:lnTo>
                    <a:pt x="18903" y="351473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400591" y="1000207"/>
              <a:ext cx="144799" cy="123007"/>
            </a:xfrm>
            <a:custGeom>
              <a:avLst/>
              <a:gdLst/>
              <a:ahLst/>
              <a:cxnLst/>
              <a:rect l="0" t="0" r="0" b="0"/>
              <a:pathLst>
                <a:path w="144799" h="123007">
                  <a:moveTo>
                    <a:pt x="95492" y="10528"/>
                  </a:moveTo>
                  <a:lnTo>
                    <a:pt x="73135" y="10528"/>
                  </a:lnTo>
                  <a:lnTo>
                    <a:pt x="55920" y="16767"/>
                  </a:lnTo>
                  <a:lnTo>
                    <a:pt x="25804" y="39837"/>
                  </a:lnTo>
                  <a:lnTo>
                    <a:pt x="4394" y="65616"/>
                  </a:lnTo>
                  <a:lnTo>
                    <a:pt x="834" y="75329"/>
                  </a:lnTo>
                  <a:lnTo>
                    <a:pt x="0" y="95481"/>
                  </a:lnTo>
                  <a:lnTo>
                    <a:pt x="3754" y="103428"/>
                  </a:lnTo>
                  <a:lnTo>
                    <a:pt x="17285" y="115378"/>
                  </a:lnTo>
                  <a:lnTo>
                    <a:pt x="38116" y="121469"/>
                  </a:lnTo>
                  <a:lnTo>
                    <a:pt x="61802" y="123006"/>
                  </a:lnTo>
                  <a:lnTo>
                    <a:pt x="116271" y="111402"/>
                  </a:lnTo>
                  <a:lnTo>
                    <a:pt x="124553" y="105854"/>
                  </a:lnTo>
                  <a:lnTo>
                    <a:pt x="136874" y="90330"/>
                  </a:lnTo>
                  <a:lnTo>
                    <a:pt x="144798" y="56270"/>
                  </a:lnTo>
                  <a:lnTo>
                    <a:pt x="142401" y="45702"/>
                  </a:lnTo>
                  <a:lnTo>
                    <a:pt x="130378" y="27721"/>
                  </a:lnTo>
                  <a:lnTo>
                    <a:pt x="9549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0" name="Freeform 69"/>
          <p:cNvSpPr/>
          <p:nvPr/>
        </p:nvSpPr>
        <p:spPr>
          <a:xfrm>
            <a:off x="789637" y="2455651"/>
            <a:ext cx="821224" cy="175090"/>
          </a:xfrm>
          <a:custGeom>
            <a:avLst/>
            <a:gdLst/>
            <a:ahLst/>
            <a:cxnLst/>
            <a:rect l="0" t="0" r="0" b="0"/>
            <a:pathLst>
              <a:path w="821224" h="175090">
                <a:moveTo>
                  <a:pt x="0" y="60659"/>
                </a:moveTo>
                <a:lnTo>
                  <a:pt x="42662" y="121532"/>
                </a:lnTo>
                <a:lnTo>
                  <a:pt x="57565" y="135677"/>
                </a:lnTo>
                <a:lnTo>
                  <a:pt x="116245" y="161934"/>
                </a:lnTo>
                <a:lnTo>
                  <a:pt x="161132" y="173255"/>
                </a:lnTo>
                <a:lnTo>
                  <a:pt x="197871" y="172400"/>
                </a:lnTo>
                <a:lnTo>
                  <a:pt x="241727" y="161630"/>
                </a:lnTo>
                <a:lnTo>
                  <a:pt x="268025" y="146079"/>
                </a:lnTo>
                <a:lnTo>
                  <a:pt x="329417" y="95274"/>
                </a:lnTo>
                <a:lnTo>
                  <a:pt x="338934" y="90755"/>
                </a:lnTo>
                <a:lnTo>
                  <a:pt x="346449" y="92421"/>
                </a:lnTo>
                <a:lnTo>
                  <a:pt x="352628" y="98212"/>
                </a:lnTo>
                <a:lnTo>
                  <a:pt x="384388" y="144503"/>
                </a:lnTo>
                <a:lnTo>
                  <a:pt x="402466" y="160704"/>
                </a:lnTo>
                <a:lnTo>
                  <a:pt x="425319" y="169465"/>
                </a:lnTo>
                <a:lnTo>
                  <a:pt x="478117" y="175089"/>
                </a:lnTo>
                <a:lnTo>
                  <a:pt x="502615" y="169618"/>
                </a:lnTo>
                <a:lnTo>
                  <a:pt x="557648" y="147711"/>
                </a:lnTo>
                <a:lnTo>
                  <a:pt x="610605" y="121848"/>
                </a:lnTo>
                <a:lnTo>
                  <a:pt x="660169" y="91522"/>
                </a:lnTo>
                <a:lnTo>
                  <a:pt x="716588" y="50068"/>
                </a:lnTo>
                <a:lnTo>
                  <a:pt x="758180" y="16453"/>
                </a:lnTo>
                <a:lnTo>
                  <a:pt x="761647" y="11302"/>
                </a:lnTo>
                <a:lnTo>
                  <a:pt x="760449" y="9037"/>
                </a:lnTo>
                <a:lnTo>
                  <a:pt x="756140" y="8697"/>
                </a:lnTo>
                <a:lnTo>
                  <a:pt x="733309" y="13808"/>
                </a:lnTo>
                <a:lnTo>
                  <a:pt x="729858" y="13047"/>
                </a:lnTo>
                <a:lnTo>
                  <a:pt x="729897" y="10201"/>
                </a:lnTo>
                <a:lnTo>
                  <a:pt x="732263" y="5963"/>
                </a:lnTo>
                <a:lnTo>
                  <a:pt x="747370" y="1255"/>
                </a:lnTo>
                <a:lnTo>
                  <a:pt x="757950" y="0"/>
                </a:lnTo>
                <a:lnTo>
                  <a:pt x="767342" y="2672"/>
                </a:lnTo>
                <a:lnTo>
                  <a:pt x="784018" y="15000"/>
                </a:lnTo>
                <a:lnTo>
                  <a:pt x="800970" y="41671"/>
                </a:lnTo>
                <a:lnTo>
                  <a:pt x="821223" y="10277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2254471" y="1914268"/>
            <a:ext cx="767208" cy="479965"/>
            <a:chOff x="2254471" y="1914268"/>
            <a:chExt cx="767208" cy="479965"/>
          </a:xfrm>
        </p:grpSpPr>
        <p:sp>
          <p:nvSpPr>
            <p:cNvPr id="71" name="Freeform 70"/>
            <p:cNvSpPr/>
            <p:nvPr/>
          </p:nvSpPr>
          <p:spPr>
            <a:xfrm>
              <a:off x="2254471" y="1931654"/>
              <a:ext cx="352814" cy="462579"/>
            </a:xfrm>
            <a:custGeom>
              <a:avLst/>
              <a:gdLst/>
              <a:ahLst/>
              <a:cxnLst/>
              <a:rect l="0" t="0" r="0" b="0"/>
              <a:pathLst>
                <a:path w="352814" h="462579">
                  <a:moveTo>
                    <a:pt x="219726" y="5589"/>
                  </a:moveTo>
                  <a:lnTo>
                    <a:pt x="161109" y="5589"/>
                  </a:lnTo>
                  <a:lnTo>
                    <a:pt x="106935" y="5589"/>
                  </a:lnTo>
                  <a:lnTo>
                    <a:pt x="54293" y="2469"/>
                  </a:lnTo>
                  <a:lnTo>
                    <a:pt x="42757" y="0"/>
                  </a:lnTo>
                  <a:lnTo>
                    <a:pt x="32726" y="693"/>
                  </a:lnTo>
                  <a:lnTo>
                    <a:pt x="15342" y="7703"/>
                  </a:lnTo>
                  <a:lnTo>
                    <a:pt x="9770" y="15187"/>
                  </a:lnTo>
                  <a:lnTo>
                    <a:pt x="3580" y="35981"/>
                  </a:lnTo>
                  <a:lnTo>
                    <a:pt x="6841" y="87458"/>
                  </a:lnTo>
                  <a:lnTo>
                    <a:pt x="5579" y="142687"/>
                  </a:lnTo>
                  <a:lnTo>
                    <a:pt x="0" y="198656"/>
                  </a:lnTo>
                  <a:lnTo>
                    <a:pt x="1882" y="205660"/>
                  </a:lnTo>
                  <a:lnTo>
                    <a:pt x="5477" y="207990"/>
                  </a:lnTo>
                  <a:lnTo>
                    <a:pt x="10212" y="207204"/>
                  </a:lnTo>
                  <a:lnTo>
                    <a:pt x="73429" y="166150"/>
                  </a:lnTo>
                  <a:lnTo>
                    <a:pt x="135594" y="142691"/>
                  </a:lnTo>
                  <a:lnTo>
                    <a:pt x="156598" y="137883"/>
                  </a:lnTo>
                  <a:lnTo>
                    <a:pt x="214792" y="147215"/>
                  </a:lnTo>
                  <a:lnTo>
                    <a:pt x="271718" y="175134"/>
                  </a:lnTo>
                  <a:lnTo>
                    <a:pt x="308764" y="202336"/>
                  </a:lnTo>
                  <a:lnTo>
                    <a:pt x="343827" y="258908"/>
                  </a:lnTo>
                  <a:lnTo>
                    <a:pt x="352813" y="301225"/>
                  </a:lnTo>
                  <a:lnTo>
                    <a:pt x="348675" y="327666"/>
                  </a:lnTo>
                  <a:lnTo>
                    <a:pt x="333192" y="359162"/>
                  </a:lnTo>
                  <a:lnTo>
                    <a:pt x="298965" y="398074"/>
                  </a:lnTo>
                  <a:lnTo>
                    <a:pt x="245065" y="433672"/>
                  </a:lnTo>
                  <a:lnTo>
                    <a:pt x="185584" y="457380"/>
                  </a:lnTo>
                  <a:lnTo>
                    <a:pt x="160098" y="462578"/>
                  </a:lnTo>
                  <a:lnTo>
                    <a:pt x="98790" y="453518"/>
                  </a:lnTo>
                  <a:lnTo>
                    <a:pt x="68989" y="438306"/>
                  </a:lnTo>
                  <a:lnTo>
                    <a:pt x="19684" y="3951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755204" y="1914268"/>
              <a:ext cx="105188" cy="96963"/>
            </a:xfrm>
            <a:custGeom>
              <a:avLst/>
              <a:gdLst/>
              <a:ahLst/>
              <a:cxnLst/>
              <a:rect l="0" t="0" r="0" b="0"/>
              <a:pathLst>
                <a:path w="105188" h="96963">
                  <a:moveTo>
                    <a:pt x="34847" y="12447"/>
                  </a:moveTo>
                  <a:lnTo>
                    <a:pt x="18080" y="18036"/>
                  </a:lnTo>
                  <a:lnTo>
                    <a:pt x="6728" y="30138"/>
                  </a:lnTo>
                  <a:lnTo>
                    <a:pt x="2063" y="38279"/>
                  </a:lnTo>
                  <a:lnTo>
                    <a:pt x="0" y="56683"/>
                  </a:lnTo>
                  <a:lnTo>
                    <a:pt x="4152" y="75391"/>
                  </a:lnTo>
                  <a:lnTo>
                    <a:pt x="13796" y="91505"/>
                  </a:lnTo>
                  <a:lnTo>
                    <a:pt x="21983" y="95568"/>
                  </a:lnTo>
                  <a:lnTo>
                    <a:pt x="43558" y="96962"/>
                  </a:lnTo>
                  <a:lnTo>
                    <a:pt x="76423" y="85582"/>
                  </a:lnTo>
                  <a:lnTo>
                    <a:pt x="91540" y="70687"/>
                  </a:lnTo>
                  <a:lnTo>
                    <a:pt x="97209" y="61802"/>
                  </a:lnTo>
                  <a:lnTo>
                    <a:pt x="105187" y="26941"/>
                  </a:lnTo>
                  <a:lnTo>
                    <a:pt x="102798" y="17430"/>
                  </a:lnTo>
                  <a:lnTo>
                    <a:pt x="97695" y="9920"/>
                  </a:lnTo>
                  <a:lnTo>
                    <a:pt x="90784" y="3743"/>
                  </a:lnTo>
                  <a:lnTo>
                    <a:pt x="85006" y="795"/>
                  </a:lnTo>
                  <a:lnTo>
                    <a:pt x="79985" y="0"/>
                  </a:lnTo>
                  <a:lnTo>
                    <a:pt x="66433" y="19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726880" y="1926715"/>
              <a:ext cx="294799" cy="431669"/>
            </a:xfrm>
            <a:custGeom>
              <a:avLst/>
              <a:gdLst/>
              <a:ahLst/>
              <a:cxnLst/>
              <a:rect l="0" t="0" r="0" b="0"/>
              <a:pathLst>
                <a:path w="294799" h="431669">
                  <a:moveTo>
                    <a:pt x="294798" y="0"/>
                  </a:moveTo>
                  <a:lnTo>
                    <a:pt x="252137" y="54114"/>
                  </a:lnTo>
                  <a:lnTo>
                    <a:pt x="216348" y="112714"/>
                  </a:lnTo>
                  <a:lnTo>
                    <a:pt x="184285" y="160434"/>
                  </a:lnTo>
                  <a:lnTo>
                    <a:pt x="153730" y="221212"/>
                  </a:lnTo>
                  <a:lnTo>
                    <a:pt x="119233" y="282667"/>
                  </a:lnTo>
                  <a:lnTo>
                    <a:pt x="82791" y="338234"/>
                  </a:lnTo>
                  <a:lnTo>
                    <a:pt x="38315" y="399966"/>
                  </a:lnTo>
                  <a:lnTo>
                    <a:pt x="18632" y="421235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884048" y="2284683"/>
              <a:ext cx="96161" cy="86593"/>
            </a:xfrm>
            <a:custGeom>
              <a:avLst/>
              <a:gdLst/>
              <a:ahLst/>
              <a:cxnLst/>
              <a:rect l="0" t="0" r="0" b="0"/>
              <a:pathLst>
                <a:path w="96161" h="86593">
                  <a:moveTo>
                    <a:pt x="63931" y="0"/>
                  </a:moveTo>
                  <a:lnTo>
                    <a:pt x="39884" y="9576"/>
                  </a:lnTo>
                  <a:lnTo>
                    <a:pt x="4338" y="39404"/>
                  </a:lnTo>
                  <a:lnTo>
                    <a:pt x="805" y="47326"/>
                  </a:lnTo>
                  <a:lnTo>
                    <a:pt x="0" y="65488"/>
                  </a:lnTo>
                  <a:lnTo>
                    <a:pt x="3763" y="72905"/>
                  </a:lnTo>
                  <a:lnTo>
                    <a:pt x="17303" y="84265"/>
                  </a:lnTo>
                  <a:lnTo>
                    <a:pt x="25826" y="86592"/>
                  </a:lnTo>
                  <a:lnTo>
                    <a:pt x="44656" y="86059"/>
                  </a:lnTo>
                  <a:lnTo>
                    <a:pt x="61603" y="78803"/>
                  </a:lnTo>
                  <a:lnTo>
                    <a:pt x="91547" y="55081"/>
                  </a:lnTo>
                  <a:lnTo>
                    <a:pt x="95210" y="46079"/>
                  </a:lnTo>
                  <a:lnTo>
                    <a:pt x="96160" y="23600"/>
                  </a:lnTo>
                  <a:lnTo>
                    <a:pt x="93606" y="15733"/>
                  </a:lnTo>
                  <a:lnTo>
                    <a:pt x="89563" y="10489"/>
                  </a:lnTo>
                  <a:lnTo>
                    <a:pt x="7445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1768787" y="3411233"/>
            <a:ext cx="515897" cy="400084"/>
            <a:chOff x="1768787" y="3411233"/>
            <a:chExt cx="515897" cy="400084"/>
          </a:xfrm>
        </p:grpSpPr>
        <p:sp>
          <p:nvSpPr>
            <p:cNvPr id="76" name="Freeform 75"/>
            <p:cNvSpPr/>
            <p:nvPr/>
          </p:nvSpPr>
          <p:spPr>
            <a:xfrm>
              <a:off x="1768787" y="3411233"/>
              <a:ext cx="515897" cy="42115"/>
            </a:xfrm>
            <a:custGeom>
              <a:avLst/>
              <a:gdLst/>
              <a:ahLst/>
              <a:cxnLst/>
              <a:rect l="0" t="0" r="0" b="0"/>
              <a:pathLst>
                <a:path w="515897" h="42115">
                  <a:moveTo>
                    <a:pt x="0" y="0"/>
                  </a:moveTo>
                  <a:lnTo>
                    <a:pt x="58617" y="14654"/>
                  </a:lnTo>
                  <a:lnTo>
                    <a:pt x="110175" y="19159"/>
                  </a:lnTo>
                  <a:lnTo>
                    <a:pt x="173668" y="20682"/>
                  </a:lnTo>
                  <a:lnTo>
                    <a:pt x="219393" y="20945"/>
                  </a:lnTo>
                  <a:lnTo>
                    <a:pt x="275186" y="22193"/>
                  </a:lnTo>
                  <a:lnTo>
                    <a:pt x="329281" y="28283"/>
                  </a:lnTo>
                  <a:lnTo>
                    <a:pt x="381184" y="30607"/>
                  </a:lnTo>
                  <a:lnTo>
                    <a:pt x="441237" y="34512"/>
                  </a:lnTo>
                  <a:lnTo>
                    <a:pt x="480907" y="39861"/>
                  </a:lnTo>
                  <a:lnTo>
                    <a:pt x="515896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768787" y="3527046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21057" y="0"/>
                  </a:moveTo>
                  <a:lnTo>
                    <a:pt x="15468" y="58617"/>
                  </a:lnTo>
                  <a:lnTo>
                    <a:pt x="12674" y="111621"/>
                  </a:lnTo>
                  <a:lnTo>
                    <a:pt x="19722" y="173494"/>
                  </a:lnTo>
                  <a:lnTo>
                    <a:pt x="12548" y="234024"/>
                  </a:lnTo>
                  <a:lnTo>
                    <a:pt x="10256" y="257259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835616" y="3548103"/>
              <a:ext cx="209659" cy="237778"/>
            </a:xfrm>
            <a:custGeom>
              <a:avLst/>
              <a:gdLst/>
              <a:ahLst/>
              <a:cxnLst/>
              <a:rect l="0" t="0" r="0" b="0"/>
              <a:pathLst>
                <a:path w="209659" h="237778">
                  <a:moveTo>
                    <a:pt x="80570" y="10529"/>
                  </a:moveTo>
                  <a:lnTo>
                    <a:pt x="63802" y="16118"/>
                  </a:lnTo>
                  <a:lnTo>
                    <a:pt x="49331" y="28221"/>
                  </a:lnTo>
                  <a:lnTo>
                    <a:pt x="31150" y="54765"/>
                  </a:lnTo>
                  <a:lnTo>
                    <a:pt x="4738" y="106734"/>
                  </a:lnTo>
                  <a:lnTo>
                    <a:pt x="0" y="144189"/>
                  </a:lnTo>
                  <a:lnTo>
                    <a:pt x="11324" y="199619"/>
                  </a:lnTo>
                  <a:lnTo>
                    <a:pt x="24058" y="217791"/>
                  </a:lnTo>
                  <a:lnTo>
                    <a:pt x="32367" y="225913"/>
                  </a:lnTo>
                  <a:lnTo>
                    <a:pt x="54077" y="234937"/>
                  </a:lnTo>
                  <a:lnTo>
                    <a:pt x="78154" y="237777"/>
                  </a:lnTo>
                  <a:lnTo>
                    <a:pt x="100553" y="235140"/>
                  </a:lnTo>
                  <a:lnTo>
                    <a:pt x="119087" y="226949"/>
                  </a:lnTo>
                  <a:lnTo>
                    <a:pt x="164541" y="194746"/>
                  </a:lnTo>
                  <a:lnTo>
                    <a:pt x="187079" y="166887"/>
                  </a:lnTo>
                  <a:lnTo>
                    <a:pt x="209658" y="115607"/>
                  </a:lnTo>
                  <a:lnTo>
                    <a:pt x="209545" y="78578"/>
                  </a:lnTo>
                  <a:lnTo>
                    <a:pt x="201843" y="57930"/>
                  </a:lnTo>
                  <a:lnTo>
                    <a:pt x="196514" y="49149"/>
                  </a:lnTo>
                  <a:lnTo>
                    <a:pt x="181234" y="36272"/>
                  </a:lnTo>
                  <a:lnTo>
                    <a:pt x="125398" y="10940"/>
                  </a:lnTo>
                  <a:lnTo>
                    <a:pt x="1016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076376" y="3537575"/>
              <a:ext cx="205607" cy="248177"/>
            </a:xfrm>
            <a:custGeom>
              <a:avLst/>
              <a:gdLst/>
              <a:ahLst/>
              <a:cxnLst/>
              <a:rect l="0" t="0" r="0" b="0"/>
              <a:pathLst>
                <a:path w="205607" h="248177">
                  <a:moveTo>
                    <a:pt x="113551" y="0"/>
                  </a:moveTo>
                  <a:lnTo>
                    <a:pt x="89505" y="9575"/>
                  </a:lnTo>
                  <a:lnTo>
                    <a:pt x="68082" y="27534"/>
                  </a:lnTo>
                  <a:lnTo>
                    <a:pt x="26997" y="84796"/>
                  </a:lnTo>
                  <a:lnTo>
                    <a:pt x="5375" y="142534"/>
                  </a:lnTo>
                  <a:lnTo>
                    <a:pt x="0" y="183132"/>
                  </a:lnTo>
                  <a:lnTo>
                    <a:pt x="4983" y="204614"/>
                  </a:lnTo>
                  <a:lnTo>
                    <a:pt x="27245" y="237469"/>
                  </a:lnTo>
                  <a:lnTo>
                    <a:pt x="46727" y="245922"/>
                  </a:lnTo>
                  <a:lnTo>
                    <a:pt x="58473" y="248176"/>
                  </a:lnTo>
                  <a:lnTo>
                    <a:pt x="80883" y="244441"/>
                  </a:lnTo>
                  <a:lnTo>
                    <a:pt x="110111" y="229185"/>
                  </a:lnTo>
                  <a:lnTo>
                    <a:pt x="169569" y="174210"/>
                  </a:lnTo>
                  <a:lnTo>
                    <a:pt x="189551" y="144814"/>
                  </a:lnTo>
                  <a:lnTo>
                    <a:pt x="202230" y="106988"/>
                  </a:lnTo>
                  <a:lnTo>
                    <a:pt x="205606" y="79916"/>
                  </a:lnTo>
                  <a:lnTo>
                    <a:pt x="200868" y="58525"/>
                  </a:lnTo>
                  <a:lnTo>
                    <a:pt x="178762" y="25728"/>
                  </a:lnTo>
                  <a:lnTo>
                    <a:pt x="153150" y="9443"/>
                  </a:lnTo>
                  <a:lnTo>
                    <a:pt x="9249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1929858" y="3021678"/>
            <a:ext cx="2177920" cy="512278"/>
            <a:chOff x="1929858" y="3021678"/>
            <a:chExt cx="2177920" cy="512278"/>
          </a:xfrm>
        </p:grpSpPr>
        <p:sp>
          <p:nvSpPr>
            <p:cNvPr id="81" name="Freeform 80"/>
            <p:cNvSpPr/>
            <p:nvPr/>
          </p:nvSpPr>
          <p:spPr>
            <a:xfrm>
              <a:off x="1929858" y="3021678"/>
              <a:ext cx="198902" cy="349826"/>
            </a:xfrm>
            <a:custGeom>
              <a:avLst/>
              <a:gdLst/>
              <a:ahLst/>
              <a:cxnLst/>
              <a:rect l="0" t="0" r="0" b="0"/>
              <a:pathLst>
                <a:path w="198902" h="349826">
                  <a:moveTo>
                    <a:pt x="133727" y="0"/>
                  </a:moveTo>
                  <a:lnTo>
                    <a:pt x="95354" y="29309"/>
                  </a:lnTo>
                  <a:lnTo>
                    <a:pt x="60058" y="83120"/>
                  </a:lnTo>
                  <a:lnTo>
                    <a:pt x="33342" y="136725"/>
                  </a:lnTo>
                  <a:lnTo>
                    <a:pt x="11017" y="200029"/>
                  </a:lnTo>
                  <a:lnTo>
                    <a:pt x="0" y="245273"/>
                  </a:lnTo>
                  <a:lnTo>
                    <a:pt x="908" y="282074"/>
                  </a:lnTo>
                  <a:lnTo>
                    <a:pt x="6846" y="304351"/>
                  </a:lnTo>
                  <a:lnTo>
                    <a:pt x="17284" y="325950"/>
                  </a:lnTo>
                  <a:lnTo>
                    <a:pt x="32842" y="341009"/>
                  </a:lnTo>
                  <a:lnTo>
                    <a:pt x="41904" y="346662"/>
                  </a:lnTo>
                  <a:lnTo>
                    <a:pt x="61331" y="349825"/>
                  </a:lnTo>
                  <a:lnTo>
                    <a:pt x="102399" y="342322"/>
                  </a:lnTo>
                  <a:lnTo>
                    <a:pt x="133803" y="327337"/>
                  </a:lnTo>
                  <a:lnTo>
                    <a:pt x="182251" y="278490"/>
                  </a:lnTo>
                  <a:lnTo>
                    <a:pt x="198147" y="250972"/>
                  </a:lnTo>
                  <a:lnTo>
                    <a:pt x="198901" y="241014"/>
                  </a:lnTo>
                  <a:lnTo>
                    <a:pt x="193499" y="220591"/>
                  </a:lnTo>
                  <a:lnTo>
                    <a:pt x="177304" y="194952"/>
                  </a:lnTo>
                  <a:lnTo>
                    <a:pt x="158164" y="186081"/>
                  </a:lnTo>
                  <a:lnTo>
                    <a:pt x="135229" y="183309"/>
                  </a:lnTo>
                  <a:lnTo>
                    <a:pt x="113338" y="185976"/>
                  </a:lnTo>
                  <a:lnTo>
                    <a:pt x="73028" y="204456"/>
                  </a:lnTo>
                  <a:lnTo>
                    <a:pt x="49499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181661" y="3095378"/>
              <a:ext cx="232899" cy="269303"/>
            </a:xfrm>
            <a:custGeom>
              <a:avLst/>
              <a:gdLst/>
              <a:ahLst/>
              <a:cxnLst/>
              <a:rect l="0" t="0" r="0" b="0"/>
              <a:pathLst>
                <a:path w="232899" h="269303">
                  <a:moveTo>
                    <a:pt x="134608" y="0"/>
                  </a:moveTo>
                  <a:lnTo>
                    <a:pt x="110561" y="9575"/>
                  </a:lnTo>
                  <a:lnTo>
                    <a:pt x="75015" y="39403"/>
                  </a:lnTo>
                  <a:lnTo>
                    <a:pt x="32838" y="95443"/>
                  </a:lnTo>
                  <a:lnTo>
                    <a:pt x="5373" y="157988"/>
                  </a:lnTo>
                  <a:lnTo>
                    <a:pt x="0" y="195120"/>
                  </a:lnTo>
                  <a:lnTo>
                    <a:pt x="4982" y="218911"/>
                  </a:lnTo>
                  <a:lnTo>
                    <a:pt x="20941" y="248916"/>
                  </a:lnTo>
                  <a:lnTo>
                    <a:pt x="27245" y="257191"/>
                  </a:lnTo>
                  <a:lnTo>
                    <a:pt x="46727" y="266385"/>
                  </a:lnTo>
                  <a:lnTo>
                    <a:pt x="69813" y="269302"/>
                  </a:lnTo>
                  <a:lnTo>
                    <a:pt x="91772" y="266698"/>
                  </a:lnTo>
                  <a:lnTo>
                    <a:pt x="134466" y="247090"/>
                  </a:lnTo>
                  <a:lnTo>
                    <a:pt x="164982" y="226330"/>
                  </a:lnTo>
                  <a:lnTo>
                    <a:pt x="188191" y="198472"/>
                  </a:lnTo>
                  <a:lnTo>
                    <a:pt x="222029" y="136733"/>
                  </a:lnTo>
                  <a:lnTo>
                    <a:pt x="231173" y="115752"/>
                  </a:lnTo>
                  <a:lnTo>
                    <a:pt x="232898" y="91609"/>
                  </a:lnTo>
                  <a:lnTo>
                    <a:pt x="228595" y="66452"/>
                  </a:lnTo>
                  <a:lnTo>
                    <a:pt x="218884" y="43572"/>
                  </a:lnTo>
                  <a:lnTo>
                    <a:pt x="203649" y="27944"/>
                  </a:lnTo>
                  <a:lnTo>
                    <a:pt x="15566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653181" y="3348062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32664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642653" y="3432290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10528"/>
                  </a:moveTo>
                  <a:lnTo>
                    <a:pt x="78335" y="2195"/>
                  </a:lnTo>
                  <a:lnTo>
                    <a:pt x="17941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036327" y="3063792"/>
              <a:ext cx="273415" cy="470164"/>
            </a:xfrm>
            <a:custGeom>
              <a:avLst/>
              <a:gdLst/>
              <a:ahLst/>
              <a:cxnLst/>
              <a:rect l="0" t="0" r="0" b="0"/>
              <a:pathLst>
                <a:path w="273415" h="470164">
                  <a:moveTo>
                    <a:pt x="195921" y="0"/>
                  </a:moveTo>
                  <a:lnTo>
                    <a:pt x="148046" y="45782"/>
                  </a:lnTo>
                  <a:lnTo>
                    <a:pt x="104337" y="106964"/>
                  </a:lnTo>
                  <a:lnTo>
                    <a:pt x="72654" y="149816"/>
                  </a:lnTo>
                  <a:lnTo>
                    <a:pt x="44032" y="208765"/>
                  </a:lnTo>
                  <a:lnTo>
                    <a:pt x="15378" y="271886"/>
                  </a:lnTo>
                  <a:lnTo>
                    <a:pt x="944" y="323895"/>
                  </a:lnTo>
                  <a:lnTo>
                    <a:pt x="0" y="382348"/>
                  </a:lnTo>
                  <a:lnTo>
                    <a:pt x="10732" y="438694"/>
                  </a:lnTo>
                  <a:lnTo>
                    <a:pt x="17479" y="448051"/>
                  </a:lnTo>
                  <a:lnTo>
                    <a:pt x="37455" y="461566"/>
                  </a:lnTo>
                  <a:lnTo>
                    <a:pt x="75009" y="470163"/>
                  </a:lnTo>
                  <a:lnTo>
                    <a:pt x="110183" y="467121"/>
                  </a:lnTo>
                  <a:lnTo>
                    <a:pt x="148420" y="453222"/>
                  </a:lnTo>
                  <a:lnTo>
                    <a:pt x="210916" y="404792"/>
                  </a:lnTo>
                  <a:lnTo>
                    <a:pt x="247107" y="374584"/>
                  </a:lnTo>
                  <a:lnTo>
                    <a:pt x="267946" y="336035"/>
                  </a:lnTo>
                  <a:lnTo>
                    <a:pt x="272014" y="325799"/>
                  </a:lnTo>
                  <a:lnTo>
                    <a:pt x="273414" y="305067"/>
                  </a:lnTo>
                  <a:lnTo>
                    <a:pt x="268967" y="284154"/>
                  </a:lnTo>
                  <a:lnTo>
                    <a:pt x="259192" y="263161"/>
                  </a:lnTo>
                  <a:lnTo>
                    <a:pt x="240809" y="245252"/>
                  </a:lnTo>
                  <a:lnTo>
                    <a:pt x="229356" y="237201"/>
                  </a:lnTo>
                  <a:lnTo>
                    <a:pt x="207272" y="231375"/>
                  </a:lnTo>
                  <a:lnTo>
                    <a:pt x="164498" y="237166"/>
                  </a:lnTo>
                  <a:lnTo>
                    <a:pt x="111715" y="256071"/>
                  </a:lnTo>
                  <a:lnTo>
                    <a:pt x="59977" y="291976"/>
                  </a:lnTo>
                  <a:lnTo>
                    <a:pt x="37994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394231" y="3105906"/>
              <a:ext cx="339082" cy="365078"/>
            </a:xfrm>
            <a:custGeom>
              <a:avLst/>
              <a:gdLst/>
              <a:ahLst/>
              <a:cxnLst/>
              <a:rect l="0" t="0" r="0" b="0"/>
              <a:pathLst>
                <a:path w="339082" h="365078">
                  <a:moveTo>
                    <a:pt x="174929" y="0"/>
                  </a:moveTo>
                  <a:lnTo>
                    <a:pt x="116312" y="20244"/>
                  </a:lnTo>
                  <a:lnTo>
                    <a:pt x="87111" y="39404"/>
                  </a:lnTo>
                  <a:lnTo>
                    <a:pt x="41870" y="95443"/>
                  </a:lnTo>
                  <a:lnTo>
                    <a:pt x="9632" y="158943"/>
                  </a:lnTo>
                  <a:lnTo>
                    <a:pt x="0" y="203462"/>
                  </a:lnTo>
                  <a:lnTo>
                    <a:pt x="2335" y="265318"/>
                  </a:lnTo>
                  <a:lnTo>
                    <a:pt x="15231" y="314191"/>
                  </a:lnTo>
                  <a:lnTo>
                    <a:pt x="26353" y="336173"/>
                  </a:lnTo>
                  <a:lnTo>
                    <a:pt x="42215" y="351401"/>
                  </a:lnTo>
                  <a:lnTo>
                    <a:pt x="62133" y="360899"/>
                  </a:lnTo>
                  <a:lnTo>
                    <a:pt x="99654" y="365077"/>
                  </a:lnTo>
                  <a:lnTo>
                    <a:pt x="162575" y="353547"/>
                  </a:lnTo>
                  <a:lnTo>
                    <a:pt x="216803" y="328459"/>
                  </a:lnTo>
                  <a:lnTo>
                    <a:pt x="245438" y="313350"/>
                  </a:lnTo>
                  <a:lnTo>
                    <a:pt x="290539" y="278091"/>
                  </a:lnTo>
                  <a:lnTo>
                    <a:pt x="328858" y="221902"/>
                  </a:lnTo>
                  <a:lnTo>
                    <a:pt x="339081" y="184162"/>
                  </a:lnTo>
                  <a:lnTo>
                    <a:pt x="336521" y="143344"/>
                  </a:lnTo>
                  <a:lnTo>
                    <a:pt x="322764" y="107203"/>
                  </a:lnTo>
                  <a:lnTo>
                    <a:pt x="274389" y="56937"/>
                  </a:lnTo>
                  <a:lnTo>
                    <a:pt x="246903" y="40917"/>
                  </a:lnTo>
                  <a:lnTo>
                    <a:pt x="206515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876817" y="3032207"/>
              <a:ext cx="89742" cy="134083"/>
            </a:xfrm>
            <a:custGeom>
              <a:avLst/>
              <a:gdLst/>
              <a:ahLst/>
              <a:cxnLst/>
              <a:rect l="0" t="0" r="0" b="0"/>
              <a:pathLst>
                <a:path w="89742" h="134083">
                  <a:moveTo>
                    <a:pt x="29255" y="0"/>
                  </a:moveTo>
                  <a:lnTo>
                    <a:pt x="13614" y="17981"/>
                  </a:lnTo>
                  <a:lnTo>
                    <a:pt x="5536" y="34898"/>
                  </a:lnTo>
                  <a:lnTo>
                    <a:pt x="0" y="69741"/>
                  </a:lnTo>
                  <a:lnTo>
                    <a:pt x="4944" y="92997"/>
                  </a:lnTo>
                  <a:lnTo>
                    <a:pt x="20882" y="122701"/>
                  </a:lnTo>
                  <a:lnTo>
                    <a:pt x="27183" y="130934"/>
                  </a:lnTo>
                  <a:lnTo>
                    <a:pt x="33723" y="134082"/>
                  </a:lnTo>
                  <a:lnTo>
                    <a:pt x="40422" y="133842"/>
                  </a:lnTo>
                  <a:lnTo>
                    <a:pt x="54105" y="127335"/>
                  </a:lnTo>
                  <a:lnTo>
                    <a:pt x="67986" y="116645"/>
                  </a:lnTo>
                  <a:lnTo>
                    <a:pt x="83365" y="91883"/>
                  </a:lnTo>
                  <a:lnTo>
                    <a:pt x="89741" y="56731"/>
                  </a:lnTo>
                  <a:lnTo>
                    <a:pt x="84994" y="36522"/>
                  </a:lnTo>
                  <a:lnTo>
                    <a:pt x="75085" y="20911"/>
                  </a:lnTo>
                  <a:lnTo>
                    <a:pt x="503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895544" y="3063792"/>
              <a:ext cx="189514" cy="389556"/>
            </a:xfrm>
            <a:custGeom>
              <a:avLst/>
              <a:gdLst/>
              <a:ahLst/>
              <a:cxnLst/>
              <a:rect l="0" t="0" r="0" b="0"/>
              <a:pathLst>
                <a:path w="189514" h="389556">
                  <a:moveTo>
                    <a:pt x="189513" y="0"/>
                  </a:moveTo>
                  <a:lnTo>
                    <a:pt x="160204" y="53028"/>
                  </a:lnTo>
                  <a:lnTo>
                    <a:pt x="134287" y="104408"/>
                  </a:lnTo>
                  <a:lnTo>
                    <a:pt x="113570" y="160311"/>
                  </a:lnTo>
                  <a:lnTo>
                    <a:pt x="97211" y="193339"/>
                  </a:lnTo>
                  <a:lnTo>
                    <a:pt x="75614" y="246421"/>
                  </a:lnTo>
                  <a:lnTo>
                    <a:pt x="40544" y="306241"/>
                  </a:lnTo>
                  <a:lnTo>
                    <a:pt x="8652" y="368578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982922" y="3358590"/>
              <a:ext cx="124856" cy="101654"/>
            </a:xfrm>
            <a:custGeom>
              <a:avLst/>
              <a:gdLst/>
              <a:ahLst/>
              <a:cxnLst/>
              <a:rect l="0" t="0" r="0" b="0"/>
              <a:pathLst>
                <a:path w="124856" h="101654">
                  <a:moveTo>
                    <a:pt x="70549" y="0"/>
                  </a:moveTo>
                  <a:lnTo>
                    <a:pt x="26586" y="14655"/>
                  </a:lnTo>
                  <a:lnTo>
                    <a:pt x="12796" y="27570"/>
                  </a:lnTo>
                  <a:lnTo>
                    <a:pt x="7480" y="35928"/>
                  </a:lnTo>
                  <a:lnTo>
                    <a:pt x="0" y="70047"/>
                  </a:lnTo>
                  <a:lnTo>
                    <a:pt x="2459" y="79454"/>
                  </a:lnTo>
                  <a:lnTo>
                    <a:pt x="7608" y="86894"/>
                  </a:lnTo>
                  <a:lnTo>
                    <a:pt x="14551" y="93025"/>
                  </a:lnTo>
                  <a:lnTo>
                    <a:pt x="34743" y="99836"/>
                  </a:lnTo>
                  <a:lnTo>
                    <a:pt x="46678" y="101653"/>
                  </a:lnTo>
                  <a:lnTo>
                    <a:pt x="69298" y="97432"/>
                  </a:lnTo>
                  <a:lnTo>
                    <a:pt x="98644" y="81901"/>
                  </a:lnTo>
                  <a:lnTo>
                    <a:pt x="113451" y="67986"/>
                  </a:lnTo>
                  <a:lnTo>
                    <a:pt x="123932" y="50104"/>
                  </a:lnTo>
                  <a:lnTo>
                    <a:pt x="124855" y="41591"/>
                  </a:lnTo>
                  <a:lnTo>
                    <a:pt x="119641" y="25894"/>
                  </a:lnTo>
                  <a:lnTo>
                    <a:pt x="114976" y="20772"/>
                  </a:lnTo>
                  <a:lnTo>
                    <a:pt x="91606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1" name="Freeform 90"/>
          <p:cNvSpPr/>
          <p:nvPr/>
        </p:nvSpPr>
        <p:spPr>
          <a:xfrm>
            <a:off x="958093" y="5001036"/>
            <a:ext cx="736996" cy="162413"/>
          </a:xfrm>
          <a:custGeom>
            <a:avLst/>
            <a:gdLst/>
            <a:ahLst/>
            <a:cxnLst/>
            <a:rect l="0" t="0" r="0" b="0"/>
            <a:pathLst>
              <a:path w="736996" h="162413">
                <a:moveTo>
                  <a:pt x="0" y="0"/>
                </a:moveTo>
                <a:lnTo>
                  <a:pt x="0" y="22357"/>
                </a:lnTo>
                <a:lnTo>
                  <a:pt x="6239" y="39572"/>
                </a:lnTo>
                <a:lnTo>
                  <a:pt x="56395" y="98167"/>
                </a:lnTo>
                <a:lnTo>
                  <a:pt x="78451" y="118124"/>
                </a:lnTo>
                <a:lnTo>
                  <a:pt x="138457" y="149542"/>
                </a:lnTo>
                <a:lnTo>
                  <a:pt x="198633" y="162412"/>
                </a:lnTo>
                <a:lnTo>
                  <a:pt x="231209" y="161076"/>
                </a:lnTo>
                <a:lnTo>
                  <a:pt x="292548" y="146889"/>
                </a:lnTo>
                <a:lnTo>
                  <a:pt x="313685" y="138983"/>
                </a:lnTo>
                <a:lnTo>
                  <a:pt x="353711" y="108149"/>
                </a:lnTo>
                <a:lnTo>
                  <a:pt x="369705" y="81957"/>
                </a:lnTo>
                <a:lnTo>
                  <a:pt x="373982" y="79205"/>
                </a:lnTo>
                <a:lnTo>
                  <a:pt x="378003" y="80879"/>
                </a:lnTo>
                <a:lnTo>
                  <a:pt x="385590" y="92098"/>
                </a:lnTo>
                <a:lnTo>
                  <a:pt x="398778" y="116976"/>
                </a:lnTo>
                <a:lnTo>
                  <a:pt x="423873" y="138515"/>
                </a:lnTo>
                <a:lnTo>
                  <a:pt x="443411" y="148519"/>
                </a:lnTo>
                <a:lnTo>
                  <a:pt x="479731" y="155139"/>
                </a:lnTo>
                <a:lnTo>
                  <a:pt x="525520" y="148971"/>
                </a:lnTo>
                <a:lnTo>
                  <a:pt x="588347" y="128511"/>
                </a:lnTo>
                <a:lnTo>
                  <a:pt x="650293" y="92277"/>
                </a:lnTo>
                <a:lnTo>
                  <a:pt x="664535" y="78447"/>
                </a:lnTo>
                <a:lnTo>
                  <a:pt x="692690" y="36413"/>
                </a:lnTo>
                <a:lnTo>
                  <a:pt x="693420" y="30125"/>
                </a:lnTo>
                <a:lnTo>
                  <a:pt x="690398" y="24763"/>
                </a:lnTo>
                <a:lnTo>
                  <a:pt x="684873" y="20018"/>
                </a:lnTo>
                <a:lnTo>
                  <a:pt x="677680" y="19194"/>
                </a:lnTo>
                <a:lnTo>
                  <a:pt x="627615" y="36255"/>
                </a:lnTo>
                <a:lnTo>
                  <a:pt x="691014" y="22771"/>
                </a:lnTo>
                <a:lnTo>
                  <a:pt x="700492" y="25709"/>
                </a:lnTo>
                <a:lnTo>
                  <a:pt x="707980" y="31178"/>
                </a:lnTo>
                <a:lnTo>
                  <a:pt x="714142" y="38333"/>
                </a:lnTo>
                <a:lnTo>
                  <a:pt x="720989" y="58761"/>
                </a:lnTo>
                <a:lnTo>
                  <a:pt x="727963" y="87211"/>
                </a:lnTo>
                <a:lnTo>
                  <a:pt x="736995" y="10528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9" name="Group 98"/>
          <p:cNvGrpSpPr/>
          <p:nvPr/>
        </p:nvGrpSpPr>
        <p:grpSpPr>
          <a:xfrm>
            <a:off x="2655878" y="4456469"/>
            <a:ext cx="1387616" cy="643522"/>
            <a:chOff x="2655878" y="4456469"/>
            <a:chExt cx="1387616" cy="643522"/>
          </a:xfrm>
        </p:grpSpPr>
        <p:sp>
          <p:nvSpPr>
            <p:cNvPr id="92" name="Freeform 91"/>
            <p:cNvSpPr/>
            <p:nvPr/>
          </p:nvSpPr>
          <p:spPr>
            <a:xfrm>
              <a:off x="2655878" y="4456469"/>
              <a:ext cx="200687" cy="547578"/>
            </a:xfrm>
            <a:custGeom>
              <a:avLst/>
              <a:gdLst/>
              <a:ahLst/>
              <a:cxnLst/>
              <a:rect l="0" t="0" r="0" b="0"/>
              <a:pathLst>
                <a:path w="200687" h="547578">
                  <a:moveTo>
                    <a:pt x="155230" y="70784"/>
                  </a:moveTo>
                  <a:lnTo>
                    <a:pt x="136102" y="124659"/>
                  </a:lnTo>
                  <a:lnTo>
                    <a:pt x="111016" y="181821"/>
                  </a:lnTo>
                  <a:lnTo>
                    <a:pt x="80792" y="241731"/>
                  </a:lnTo>
                  <a:lnTo>
                    <a:pt x="58898" y="295885"/>
                  </a:lnTo>
                  <a:lnTo>
                    <a:pt x="36073" y="351642"/>
                  </a:lnTo>
                  <a:lnTo>
                    <a:pt x="22205" y="407716"/>
                  </a:lnTo>
                  <a:lnTo>
                    <a:pt x="13530" y="463852"/>
                  </a:lnTo>
                  <a:lnTo>
                    <a:pt x="15109" y="500374"/>
                  </a:lnTo>
                  <a:lnTo>
                    <a:pt x="23154" y="519467"/>
                  </a:lnTo>
                  <a:lnTo>
                    <a:pt x="28575" y="527834"/>
                  </a:lnTo>
                  <a:lnTo>
                    <a:pt x="43957" y="540250"/>
                  </a:lnTo>
                  <a:lnTo>
                    <a:pt x="52972" y="545198"/>
                  </a:lnTo>
                  <a:lnTo>
                    <a:pt x="72348" y="547577"/>
                  </a:lnTo>
                  <a:lnTo>
                    <a:pt x="113382" y="539572"/>
                  </a:lnTo>
                  <a:lnTo>
                    <a:pt x="139191" y="524500"/>
                  </a:lnTo>
                  <a:lnTo>
                    <a:pt x="189039" y="467016"/>
                  </a:lnTo>
                  <a:lnTo>
                    <a:pt x="198722" y="448099"/>
                  </a:lnTo>
                  <a:lnTo>
                    <a:pt x="200686" y="421754"/>
                  </a:lnTo>
                  <a:lnTo>
                    <a:pt x="192415" y="368359"/>
                  </a:lnTo>
                  <a:lnTo>
                    <a:pt x="171111" y="325187"/>
                  </a:lnTo>
                  <a:lnTo>
                    <a:pt x="150057" y="300451"/>
                  </a:lnTo>
                  <a:lnTo>
                    <a:pt x="100011" y="248519"/>
                  </a:lnTo>
                  <a:lnTo>
                    <a:pt x="50000" y="187449"/>
                  </a:lnTo>
                  <a:lnTo>
                    <a:pt x="21880" y="153101"/>
                  </a:lnTo>
                  <a:lnTo>
                    <a:pt x="6405" y="122861"/>
                  </a:lnTo>
                  <a:lnTo>
                    <a:pt x="0" y="86085"/>
                  </a:lnTo>
                  <a:lnTo>
                    <a:pt x="3691" y="51141"/>
                  </a:lnTo>
                  <a:lnTo>
                    <a:pt x="12230" y="32419"/>
                  </a:lnTo>
                  <a:lnTo>
                    <a:pt x="17783" y="24150"/>
                  </a:lnTo>
                  <a:lnTo>
                    <a:pt x="33311" y="11844"/>
                  </a:lnTo>
                  <a:lnTo>
                    <a:pt x="53081" y="3644"/>
                  </a:lnTo>
                  <a:lnTo>
                    <a:pt x="77466" y="0"/>
                  </a:lnTo>
                  <a:lnTo>
                    <a:pt x="97661" y="4620"/>
                  </a:lnTo>
                  <a:lnTo>
                    <a:pt x="144702" y="286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962254" y="4495668"/>
              <a:ext cx="236916" cy="491078"/>
            </a:xfrm>
            <a:custGeom>
              <a:avLst/>
              <a:gdLst/>
              <a:ahLst/>
              <a:cxnLst/>
              <a:rect l="0" t="0" r="0" b="0"/>
              <a:pathLst>
                <a:path w="236916" h="491078">
                  <a:moveTo>
                    <a:pt x="133124" y="0"/>
                  </a:moveTo>
                  <a:lnTo>
                    <a:pt x="74507" y="0"/>
                  </a:lnTo>
                  <a:lnTo>
                    <a:pt x="34127" y="0"/>
                  </a:lnTo>
                  <a:lnTo>
                    <a:pt x="23842" y="3510"/>
                  </a:lnTo>
                  <a:lnTo>
                    <a:pt x="9295" y="16768"/>
                  </a:lnTo>
                  <a:lnTo>
                    <a:pt x="2050" y="37478"/>
                  </a:lnTo>
                  <a:lnTo>
                    <a:pt x="0" y="61111"/>
                  </a:lnTo>
                  <a:lnTo>
                    <a:pt x="5095" y="111117"/>
                  </a:lnTo>
                  <a:lnTo>
                    <a:pt x="12038" y="165449"/>
                  </a:lnTo>
                  <a:lnTo>
                    <a:pt x="21337" y="199150"/>
                  </a:lnTo>
                  <a:lnTo>
                    <a:pt x="24674" y="202957"/>
                  </a:lnTo>
                  <a:lnTo>
                    <a:pt x="28069" y="201985"/>
                  </a:lnTo>
                  <a:lnTo>
                    <a:pt x="47512" y="180798"/>
                  </a:lnTo>
                  <a:lnTo>
                    <a:pt x="72662" y="166524"/>
                  </a:lnTo>
                  <a:lnTo>
                    <a:pt x="92214" y="164868"/>
                  </a:lnTo>
                  <a:lnTo>
                    <a:pt x="112602" y="169201"/>
                  </a:lnTo>
                  <a:lnTo>
                    <a:pt x="143811" y="185964"/>
                  </a:lnTo>
                  <a:lnTo>
                    <a:pt x="172945" y="212638"/>
                  </a:lnTo>
                  <a:lnTo>
                    <a:pt x="214612" y="276057"/>
                  </a:lnTo>
                  <a:lnTo>
                    <a:pt x="230848" y="321901"/>
                  </a:lnTo>
                  <a:lnTo>
                    <a:pt x="236915" y="383253"/>
                  </a:lnTo>
                  <a:lnTo>
                    <a:pt x="235626" y="426162"/>
                  </a:lnTo>
                  <a:lnTo>
                    <a:pt x="227034" y="450278"/>
                  </a:lnTo>
                  <a:lnTo>
                    <a:pt x="212296" y="466455"/>
                  </a:lnTo>
                  <a:lnTo>
                    <a:pt x="181149" y="482140"/>
                  </a:lnTo>
                  <a:lnTo>
                    <a:pt x="142284" y="491077"/>
                  </a:lnTo>
                  <a:lnTo>
                    <a:pt x="104253" y="490605"/>
                  </a:lnTo>
                  <a:lnTo>
                    <a:pt x="76996" y="483056"/>
                  </a:lnTo>
                  <a:lnTo>
                    <a:pt x="59424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327005" y="4948394"/>
              <a:ext cx="21058" cy="31586"/>
            </a:xfrm>
            <a:custGeom>
              <a:avLst/>
              <a:gdLst/>
              <a:ahLst/>
              <a:cxnLst/>
              <a:rect l="0" t="0" r="0" b="0"/>
              <a:pathLst>
                <a:path w="21058" h="31586">
                  <a:moveTo>
                    <a:pt x="21057" y="0"/>
                  </a:moveTo>
                  <a:lnTo>
                    <a:pt x="6586" y="156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473072" y="4544297"/>
              <a:ext cx="303977" cy="538236"/>
            </a:xfrm>
            <a:custGeom>
              <a:avLst/>
              <a:gdLst/>
              <a:ahLst/>
              <a:cxnLst/>
              <a:rect l="0" t="0" r="0" b="0"/>
              <a:pathLst>
                <a:path w="303977" h="538236">
                  <a:moveTo>
                    <a:pt x="53974" y="4014"/>
                  </a:moveTo>
                  <a:lnTo>
                    <a:pt x="4476" y="59101"/>
                  </a:lnTo>
                  <a:lnTo>
                    <a:pt x="1088" y="60626"/>
                  </a:lnTo>
                  <a:lnTo>
                    <a:pt x="0" y="56963"/>
                  </a:lnTo>
                  <a:lnTo>
                    <a:pt x="444" y="49841"/>
                  </a:lnTo>
                  <a:lnTo>
                    <a:pt x="7176" y="35690"/>
                  </a:lnTo>
                  <a:lnTo>
                    <a:pt x="12247" y="28641"/>
                  </a:lnTo>
                  <a:lnTo>
                    <a:pt x="27240" y="17689"/>
                  </a:lnTo>
                  <a:lnTo>
                    <a:pt x="65461" y="1126"/>
                  </a:lnTo>
                  <a:lnTo>
                    <a:pt x="89105" y="0"/>
                  </a:lnTo>
                  <a:lnTo>
                    <a:pt x="114042" y="4570"/>
                  </a:lnTo>
                  <a:lnTo>
                    <a:pt x="136823" y="14399"/>
                  </a:lnTo>
                  <a:lnTo>
                    <a:pt x="163790" y="38676"/>
                  </a:lnTo>
                  <a:lnTo>
                    <a:pt x="181009" y="68097"/>
                  </a:lnTo>
                  <a:lnTo>
                    <a:pt x="183354" y="91766"/>
                  </a:lnTo>
                  <a:lnTo>
                    <a:pt x="179326" y="116715"/>
                  </a:lnTo>
                  <a:lnTo>
                    <a:pt x="163905" y="149321"/>
                  </a:lnTo>
                  <a:lnTo>
                    <a:pt x="151185" y="166471"/>
                  </a:lnTo>
                  <a:lnTo>
                    <a:pt x="125282" y="183690"/>
                  </a:lnTo>
                  <a:lnTo>
                    <a:pt x="116720" y="184629"/>
                  </a:lnTo>
                  <a:lnTo>
                    <a:pt x="100969" y="179434"/>
                  </a:lnTo>
                  <a:lnTo>
                    <a:pt x="98172" y="174773"/>
                  </a:lnTo>
                  <a:lnTo>
                    <a:pt x="98647" y="169326"/>
                  </a:lnTo>
                  <a:lnTo>
                    <a:pt x="101304" y="163355"/>
                  </a:lnTo>
                  <a:lnTo>
                    <a:pt x="107754" y="159374"/>
                  </a:lnTo>
                  <a:lnTo>
                    <a:pt x="127399" y="154951"/>
                  </a:lnTo>
                  <a:lnTo>
                    <a:pt x="176969" y="160517"/>
                  </a:lnTo>
                  <a:lnTo>
                    <a:pt x="199885" y="166377"/>
                  </a:lnTo>
                  <a:lnTo>
                    <a:pt x="218649" y="179121"/>
                  </a:lnTo>
                  <a:lnTo>
                    <a:pt x="277265" y="240169"/>
                  </a:lnTo>
                  <a:lnTo>
                    <a:pt x="299004" y="294468"/>
                  </a:lnTo>
                  <a:lnTo>
                    <a:pt x="303976" y="356879"/>
                  </a:lnTo>
                  <a:lnTo>
                    <a:pt x="296635" y="407004"/>
                  </a:lnTo>
                  <a:lnTo>
                    <a:pt x="286216" y="437364"/>
                  </a:lnTo>
                  <a:lnTo>
                    <a:pt x="270666" y="460216"/>
                  </a:lnTo>
                  <a:lnTo>
                    <a:pt x="214635" y="508763"/>
                  </a:lnTo>
                  <a:lnTo>
                    <a:pt x="197908" y="521975"/>
                  </a:lnTo>
                  <a:lnTo>
                    <a:pt x="178776" y="531746"/>
                  </a:lnTo>
                  <a:lnTo>
                    <a:pt x="137096" y="538235"/>
                  </a:lnTo>
                  <a:lnTo>
                    <a:pt x="110804" y="533513"/>
                  </a:lnTo>
                  <a:lnTo>
                    <a:pt x="79391" y="517702"/>
                  </a:lnTo>
                  <a:lnTo>
                    <a:pt x="53974" y="4988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829038" y="4579896"/>
              <a:ext cx="102005" cy="115619"/>
            </a:xfrm>
            <a:custGeom>
              <a:avLst/>
              <a:gdLst/>
              <a:ahLst/>
              <a:cxnLst/>
              <a:rect l="0" t="0" r="0" b="0"/>
              <a:pathLst>
                <a:path w="102005" h="115619">
                  <a:moveTo>
                    <a:pt x="55977" y="0"/>
                  </a:moveTo>
                  <a:lnTo>
                    <a:pt x="31930" y="9575"/>
                  </a:lnTo>
                  <a:lnTo>
                    <a:pt x="17604" y="20244"/>
                  </a:lnTo>
                  <a:lnTo>
                    <a:pt x="1973" y="44993"/>
                  </a:lnTo>
                  <a:lnTo>
                    <a:pt x="0" y="67570"/>
                  </a:lnTo>
                  <a:lnTo>
                    <a:pt x="4192" y="90863"/>
                  </a:lnTo>
                  <a:lnTo>
                    <a:pt x="13854" y="109014"/>
                  </a:lnTo>
                  <a:lnTo>
                    <a:pt x="22046" y="113620"/>
                  </a:lnTo>
                  <a:lnTo>
                    <a:pt x="43626" y="115618"/>
                  </a:lnTo>
                  <a:lnTo>
                    <a:pt x="62576" y="109488"/>
                  </a:lnTo>
                  <a:lnTo>
                    <a:pt x="70905" y="104578"/>
                  </a:lnTo>
                  <a:lnTo>
                    <a:pt x="83279" y="89763"/>
                  </a:lnTo>
                  <a:lnTo>
                    <a:pt x="100754" y="51656"/>
                  </a:lnTo>
                  <a:lnTo>
                    <a:pt x="102004" y="31147"/>
                  </a:lnTo>
                  <a:lnTo>
                    <a:pt x="100700" y="20765"/>
                  </a:lnTo>
                  <a:lnTo>
                    <a:pt x="96321" y="15013"/>
                  </a:lnTo>
                  <a:lnTo>
                    <a:pt x="89892" y="12348"/>
                  </a:lnTo>
                  <a:lnTo>
                    <a:pt x="75730" y="12507"/>
                  </a:lnTo>
                  <a:lnTo>
                    <a:pt x="55977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885015" y="4569367"/>
              <a:ext cx="136872" cy="494841"/>
            </a:xfrm>
            <a:custGeom>
              <a:avLst/>
              <a:gdLst/>
              <a:ahLst/>
              <a:cxnLst/>
              <a:rect l="0" t="0" r="0" b="0"/>
              <a:pathLst>
                <a:path w="136872" h="494841">
                  <a:moveTo>
                    <a:pt x="136871" y="0"/>
                  </a:moveTo>
                  <a:lnTo>
                    <a:pt x="133752" y="42692"/>
                  </a:lnTo>
                  <a:lnTo>
                    <a:pt x="118912" y="103238"/>
                  </a:lnTo>
                  <a:lnTo>
                    <a:pt x="105204" y="158217"/>
                  </a:lnTo>
                  <a:lnTo>
                    <a:pt x="85642" y="219727"/>
                  </a:lnTo>
                  <a:lnTo>
                    <a:pt x="71649" y="270865"/>
                  </a:lnTo>
                  <a:lnTo>
                    <a:pt x="54505" y="323062"/>
                  </a:lnTo>
                  <a:lnTo>
                    <a:pt x="28920" y="384696"/>
                  </a:lnTo>
                  <a:lnTo>
                    <a:pt x="11389" y="438811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944851" y="4958922"/>
              <a:ext cx="98643" cy="141069"/>
            </a:xfrm>
            <a:custGeom>
              <a:avLst/>
              <a:gdLst/>
              <a:ahLst/>
              <a:cxnLst/>
              <a:rect l="0" t="0" r="0" b="0"/>
              <a:pathLst>
                <a:path w="98643" h="141069">
                  <a:moveTo>
                    <a:pt x="55978" y="0"/>
                  </a:moveTo>
                  <a:lnTo>
                    <a:pt x="39210" y="5589"/>
                  </a:lnTo>
                  <a:lnTo>
                    <a:pt x="24739" y="17692"/>
                  </a:lnTo>
                  <a:lnTo>
                    <a:pt x="11678" y="35939"/>
                  </a:lnTo>
                  <a:lnTo>
                    <a:pt x="1974" y="59646"/>
                  </a:lnTo>
                  <a:lnTo>
                    <a:pt x="0" y="82662"/>
                  </a:lnTo>
                  <a:lnTo>
                    <a:pt x="4193" y="104589"/>
                  </a:lnTo>
                  <a:lnTo>
                    <a:pt x="13855" y="126033"/>
                  </a:lnTo>
                  <a:lnTo>
                    <a:pt x="22047" y="133155"/>
                  </a:lnTo>
                  <a:lnTo>
                    <a:pt x="43627" y="141068"/>
                  </a:lnTo>
                  <a:lnTo>
                    <a:pt x="53593" y="140839"/>
                  </a:lnTo>
                  <a:lnTo>
                    <a:pt x="70905" y="134345"/>
                  </a:lnTo>
                  <a:lnTo>
                    <a:pt x="93806" y="111945"/>
                  </a:lnTo>
                  <a:lnTo>
                    <a:pt x="97574" y="102707"/>
                  </a:lnTo>
                  <a:lnTo>
                    <a:pt x="98642" y="83082"/>
                  </a:lnTo>
                  <a:lnTo>
                    <a:pt x="92665" y="52303"/>
                  </a:lnTo>
                  <a:lnTo>
                    <a:pt x="83592" y="37673"/>
                  </a:lnTo>
                  <a:lnTo>
                    <a:pt x="66506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2014-03-10T14:05:05Z</dcterms:created>
  <dcterms:modified xsi:type="dcterms:W3CDTF">2014-03-10T14:05:45Z</dcterms:modified>
</cp:coreProperties>
</file>